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_rels/presentation.xml.rels" ContentType="application/vnd.openxmlformats-package.relationships+xml"/>
  <Override PartName="/ppt/presentation.xml" ContentType="application/vnd.openxmlformats-officedocument.presentationml.presentation.main+xml"/>
  <Override PartName="/ppt/slideMasters/slideMaster12.xml" ContentType="application/vnd.openxmlformats-officedocument.presentationml.slideMaster+xml"/>
  <Override PartName="/ppt/slideMasters/slideMaster11.xml" ContentType="application/vnd.openxmlformats-officedocument.presentationml.slideMaster+xml"/>
  <Override PartName="/ppt/slideMasters/slideMaster10.xml" ContentType="application/vnd.openxmlformats-officedocument.presentationml.slideMaster+xml"/>
  <Override PartName="/ppt/slideMasters/slideMaster9.xml" ContentType="application/vnd.openxmlformats-officedocument.presentationml.slideMaster+xml"/>
  <Override PartName="/ppt/slideMasters/slideMaster8.xml" ContentType="application/vnd.openxmlformats-officedocument.presentationml.slideMaster+xml"/>
  <Override PartName="/ppt/slideMasters/slideMaster7.xml" ContentType="application/vnd.openxmlformats-officedocument.presentationml.slideMaster+xml"/>
  <Override PartName="/ppt/slideMasters/slideMaster6.xml" ContentType="application/vnd.openxmlformats-officedocument.presentationml.slideMaster+xml"/>
  <Override PartName="/ppt/slideMasters/slideMaster5.xml" ContentType="application/vnd.openxmlformats-officedocument.presentationml.slideMaster+xml"/>
  <Override PartName="/ppt/slideMasters/slideMaster4.xml" ContentType="application/vnd.openxmlformats-officedocument.presentationml.slideMaster+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Masters/slideMaster24.xml" ContentType="application/vnd.openxmlformats-officedocument.presentationml.slideMaster+xml"/>
  <Override PartName="/ppt/slideMasters/slideMaster23.xml" ContentType="application/vnd.openxmlformats-officedocument.presentationml.slideMaster+xml"/>
  <Override PartName="/ppt/slideMasters/slideMaster22.xml" ContentType="application/vnd.openxmlformats-officedocument.presentationml.slideMaster+xml"/>
  <Override PartName="/ppt/slideMasters/slideMaster21.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18.xml" ContentType="application/vnd.openxmlformats-officedocument.presentationml.slideMaster+xml"/>
  <Override PartName="/ppt/slideMasters/slideMaster17.xml" ContentType="application/vnd.openxmlformats-officedocument.presentationml.slideMaster+xml"/>
  <Override PartName="/ppt/slideMasters/slideMaster16.xml" ContentType="application/vnd.openxmlformats-officedocument.presentationml.slideMaster+xml"/>
  <Override PartName="/ppt/slideMasters/slideMaster15.xml" ContentType="application/vnd.openxmlformats-officedocument.presentationml.slideMaster+xml"/>
  <Override PartName="/ppt/slideMasters/_rels/slideMaster1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_rels/slideMaster12.xml.rels" ContentType="application/vnd.openxmlformats-package.relationships+xml"/>
  <Override PartName="/ppt/slideMasters/_rels/slideMaster14.xml.rels" ContentType="application/vnd.openxmlformats-package.relationships+xml"/>
  <Override PartName="/ppt/slideMasters/_rels/slideMaster3.xml.rels" ContentType="application/vnd.openxmlformats-package.relationships+xml"/>
  <Override PartName="/ppt/slideMasters/_rels/slideMaster15.xml.rels" ContentType="application/vnd.openxmlformats-package.relationships+xml"/>
  <Override PartName="/ppt/slideMasters/_rels/slideMaster4.xml.rels" ContentType="application/vnd.openxmlformats-package.relationships+xml"/>
  <Override PartName="/ppt/slideMasters/_rels/slideMaster16.xml.rels" ContentType="application/vnd.openxmlformats-package.relationships+xml"/>
  <Override PartName="/ppt/slideMasters/_rels/slideMaster5.xml.rels" ContentType="application/vnd.openxmlformats-package.relationships+xml"/>
  <Override PartName="/ppt/slideMasters/_rels/slideMaster11.xml.rels" ContentType="application/vnd.openxmlformats-package.relationships+xml"/>
  <Override PartName="/ppt/slideMasters/_rels/slideMaster23.xml.rels" ContentType="application/vnd.openxmlformats-package.relationships+xml"/>
  <Override PartName="/ppt/slideMasters/_rels/slideMaster10.xml.rels" ContentType="application/vnd.openxmlformats-package.relationships+xml"/>
  <Override PartName="/ppt/slideMasters/_rels/slideMaster24.xml.rels" ContentType="application/vnd.openxmlformats-package.relationships+xml"/>
  <Override PartName="/ppt/slideMasters/_rels/slideMaster17.xml.rels" ContentType="application/vnd.openxmlformats-package.relationships+xml"/>
  <Override PartName="/ppt/slideMasters/_rels/slideMaster6.xml.rels" ContentType="application/vnd.openxmlformats-package.relationships+xml"/>
  <Override PartName="/ppt/slideMasters/_rels/slideMaster22.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21.xml.rels" ContentType="application/vnd.openxmlformats-package.relationships+xml"/>
  <Override PartName="/ppt/slideMasters/_rels/slideMaster19.xml.rels" ContentType="application/vnd.openxmlformats-package.relationships+xml"/>
  <Override PartName="/ppt/slideMasters/_rels/slideMaster7.xml.rels" ContentType="application/vnd.openxmlformats-package.relationships+xml"/>
  <Override PartName="/ppt/slideMasters/_rels/slideMaster20.xml.rels" ContentType="application/vnd.openxmlformats-package.relationships+xml"/>
  <Override PartName="/ppt/slideMasters/_rels/slideMaster18.xml.rels" ContentType="application/vnd.openxmlformats-package.relationships+xml"/>
  <Override PartName="/ppt/slideMasters/slideMaster14.xml" ContentType="application/vnd.openxmlformats-officedocument.presentationml.slideMaster+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presProps.xml" ContentType="application/vnd.openxmlformats-officedocument.presentationml.presProps+xml"/>
  <Override PartName="/ppt/theme/theme10.xml" ContentType="application/vnd.openxmlformats-officedocument.theme+xml"/>
  <Override PartName="/ppt/theme/theme9.xml" ContentType="application/vnd.openxmlformats-officedocument.theme+xml"/>
  <Override PartName="/ppt/theme/theme8.xml" ContentType="application/vnd.openxmlformats-officedocument.theme+xml"/>
  <Override PartName="/ppt/theme/theme7.xml" ContentType="application/vnd.openxmlformats-officedocument.theme+xml"/>
  <Override PartName="/ppt/theme/theme6.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13.xml" ContentType="application/vnd.openxmlformats-officedocument.theme+xml"/>
  <Override PartName="/ppt/theme/theme3.xml" ContentType="application/vnd.openxmlformats-officedocument.theme+xml"/>
  <Override PartName="/ppt/theme/theme12.xml" ContentType="application/vnd.openxmlformats-officedocument.theme+xml"/>
  <Override PartName="/ppt/theme/theme2.xml" ContentType="application/vnd.openxmlformats-officedocument.theme+xml"/>
  <Override PartName="/ppt/theme/theme24.xml" ContentType="application/vnd.openxmlformats-officedocument.theme+xml"/>
  <Override PartName="/ppt/theme/theme23.xml" ContentType="application/vnd.openxmlformats-officedocument.theme+xml"/>
  <Override PartName="/ppt/theme/theme1.xml" ContentType="application/vnd.openxmlformats-officedocument.theme+xml"/>
  <Override PartName="/ppt/theme/theme11.xml" ContentType="application/vnd.openxmlformats-officedocument.theme+xml"/>
  <Override PartName="/ppt/theme/theme22.xml" ContentType="application/vnd.openxmlformats-officedocument.theme+xml"/>
  <Override PartName="/ppt/theme/theme21.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theme/theme18.xml" ContentType="application/vnd.openxmlformats-officedocument.theme+xml"/>
  <Override PartName="/ppt/theme/theme17.xml" ContentType="application/vnd.openxmlformats-officedocument.theme+xml"/>
  <Override PartName="/ppt/theme/theme16.xml" ContentType="application/vnd.openxmlformats-officedocument.theme+xml"/>
  <Override PartName="/ppt/theme/theme15.xml" ContentType="application/vnd.openxmlformats-officedocument.theme+xml"/>
  <Override PartName="/ppt/theme/theme14.xml" ContentType="application/vnd.openxmlformats-officedocument.theme+xml"/>
  <Override PartName="/ppt/slideLayouts/slideLayout9.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Layouts/slideLayout12.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10.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_rels/slideLayout24.xml.rels" ContentType="application/vnd.openxmlformats-package.relationships+xml"/>
  <Override PartName="/ppt/slideLayouts/_rels/slideLayout4.xml.rels" ContentType="application/vnd.openxmlformats-package.relationships+xml"/>
  <Override PartName="/ppt/slideLayouts/_rels/slideLayout23.xml.rels" ContentType="application/vnd.openxmlformats-package.relationships+xml"/>
  <Override PartName="/ppt/slideLayouts/_rels/slideLayout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20.xml.rels" ContentType="application/vnd.openxmlformats-package.relationships+xml"/>
  <Override PartName="/ppt/slideLayouts/_rels/slideLayout9.xml.rels" ContentType="application/vnd.openxmlformats-package.relationships+xml"/>
  <Override PartName="/ppt/slideLayouts/_rels/slideLayout13.xml.rels" ContentType="application/vnd.openxmlformats-package.relationships+xml"/>
  <Override PartName="/ppt/slideLayouts/_rels/slideLayout5.xml.rels" ContentType="application/vnd.openxmlformats-package.relationships+xml"/>
  <Override PartName="/ppt/slideLayouts/_rels/slideLayout8.xml.rels" ContentType="application/vnd.openxmlformats-package.relationships+xml"/>
  <Override PartName="/ppt/slideLayouts/_rels/slideLayout12.xml.rels" ContentType="application/vnd.openxmlformats-package.relationships+xml"/>
  <Override PartName="/ppt/slideLayouts/_rels/slideLayout7.xml.rels" ContentType="application/vnd.openxmlformats-package.relationships+xml"/>
  <Override PartName="/ppt/slideLayouts/_rels/slideLayout11.xml.rels" ContentType="application/vnd.openxmlformats-package.relationships+xml"/>
  <Override PartName="/ppt/slideLayouts/_rels/slideLayout6.xml.rels" ContentType="application/vnd.openxmlformats-package.relationships+xml"/>
  <Override PartName="/ppt/slideLayouts/_rels/slideLayout10.xml.rels" ContentType="application/vnd.openxmlformats-package.relationships+xml"/>
  <Override PartName="/ppt/slideLayouts/_rels/slideLayout22.xml.rels" ContentType="application/vnd.openxmlformats-package.relationships+xml"/>
  <Override PartName="/ppt/slideLayouts/_rels/slideLayout2.xml.rels" ContentType="application/vnd.openxmlformats-package.relationships+xml"/>
  <Override PartName="/ppt/slideLayouts/_rels/slideLayout19.xml.rels" ContentType="application/vnd.openxmlformats-package.relationships+xml"/>
  <Override PartName="/ppt/slideLayouts/_rels/slideLayout21.xml.rels" ContentType="application/vnd.openxmlformats-package.relationships+xml"/>
  <Override PartName="/ppt/slideLayouts/_rels/slideLayout1.xml.rels" ContentType="application/vnd.openxmlformats-package.relationships+xml"/>
  <Override PartName="/ppt/slideLayouts/slideLayout3.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xml" ContentType="application/vnd.openxmlformats-officedocument.presentationml.slideLayout+xml"/>
  <Override PartName="/ppt/slides/_rels/slide11.xml.rels" ContentType="application/vnd.openxmlformats-package.relationships+xml"/>
  <Override PartName="/ppt/slides/_rels/slide9.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xml.rels" ContentType="application/vnd.openxmlformats-package.relationships+xml"/>
  <Override PartName="/ppt/slides/_rels/slide16.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 id="2147483670" r:id="rId13"/>
    <p:sldMasterId id="2147483672" r:id="rId14"/>
    <p:sldMasterId id="2147483674" r:id="rId15"/>
    <p:sldMasterId id="2147483676" r:id="rId16"/>
    <p:sldMasterId id="2147483678" r:id="rId17"/>
    <p:sldMasterId id="2147483680" r:id="rId18"/>
    <p:sldMasterId id="2147483682" r:id="rId19"/>
    <p:sldMasterId id="2147483684" r:id="rId20"/>
    <p:sldMasterId id="2147483686" r:id="rId21"/>
    <p:sldMasterId id="2147483688" r:id="rId22"/>
    <p:sldMasterId id="2147483690" r:id="rId23"/>
    <p:sldMasterId id="2147483692" r:id="rId24"/>
    <p:sldMasterId id="2147483694" r:id="rId25"/>
  </p:sldMasterIdLst>
  <p:sldIdLst>
    <p:sldId id="256" r:id="rId26"/>
    <p:sldId id="257" r:id="rId27"/>
    <p:sldId id="258" r:id="rId28"/>
    <p:sldId id="259" r:id="rId29"/>
    <p:sldId id="260" r:id="rId30"/>
    <p:sldId id="261" r:id="rId31"/>
    <p:sldId id="262" r:id="rId32"/>
    <p:sldId id="263" r:id="rId33"/>
    <p:sldId id="264" r:id="rId34"/>
    <p:sldId id="265" r:id="rId35"/>
    <p:sldId id="266" r:id="rId36"/>
    <p:sldId id="267" r:id="rId37"/>
    <p:sldId id="268" r:id="rId38"/>
    <p:sldId id="269" r:id="rId39"/>
    <p:sldId id="270" r:id="rId40"/>
    <p:sldId id="271" r:id="rId41"/>
  </p:sldIdLst>
  <p:sldSz cx="12192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3.xml"/><Relationship Id="rId15" Type="http://schemas.openxmlformats.org/officeDocument/2006/relationships/slideMaster" Target="slideMasters/slideMaster14.xml"/><Relationship Id="rId16" Type="http://schemas.openxmlformats.org/officeDocument/2006/relationships/slideMaster" Target="slideMasters/slideMaster15.xml"/><Relationship Id="rId17" Type="http://schemas.openxmlformats.org/officeDocument/2006/relationships/slideMaster" Target="slideMasters/slideMaster16.xml"/><Relationship Id="rId18" Type="http://schemas.openxmlformats.org/officeDocument/2006/relationships/slideMaster" Target="slideMasters/slideMaster17.xml"/><Relationship Id="rId19" Type="http://schemas.openxmlformats.org/officeDocument/2006/relationships/slideMaster" Target="slideMasters/slideMaster18.xml"/><Relationship Id="rId20" Type="http://schemas.openxmlformats.org/officeDocument/2006/relationships/slideMaster" Target="slideMasters/slideMaster19.xml"/><Relationship Id="rId21" Type="http://schemas.openxmlformats.org/officeDocument/2006/relationships/slideMaster" Target="slideMasters/slideMaster20.xml"/><Relationship Id="rId22" Type="http://schemas.openxmlformats.org/officeDocument/2006/relationships/slideMaster" Target="slideMasters/slideMaster21.xml"/><Relationship Id="rId23" Type="http://schemas.openxmlformats.org/officeDocument/2006/relationships/slideMaster" Target="slideMasters/slideMaster22.xml"/><Relationship Id="rId24" Type="http://schemas.openxmlformats.org/officeDocument/2006/relationships/slideMaster" Target="slideMasters/slideMaster23.xml"/><Relationship Id="rId25" Type="http://schemas.openxmlformats.org/officeDocument/2006/relationships/slideMaster" Target="slideMasters/slideMaster24.xml"/><Relationship Id="rId26" Type="http://schemas.openxmlformats.org/officeDocument/2006/relationships/slide" Target="slides/slide1.xml"/><Relationship Id="rId27" Type="http://schemas.openxmlformats.org/officeDocument/2006/relationships/slide" Target="slides/slide2.xml"/><Relationship Id="rId28" Type="http://schemas.openxmlformats.org/officeDocument/2006/relationships/slide" Target="slides/slide3.xml"/><Relationship Id="rId29" Type="http://schemas.openxmlformats.org/officeDocument/2006/relationships/slide" Target="slides/slide4.xml"/><Relationship Id="rId30" Type="http://schemas.openxmlformats.org/officeDocument/2006/relationships/slide" Target="slides/slide5.xml"/><Relationship Id="rId31" Type="http://schemas.openxmlformats.org/officeDocument/2006/relationships/slide" Target="slides/slide6.xml"/><Relationship Id="rId32" Type="http://schemas.openxmlformats.org/officeDocument/2006/relationships/slide" Target="slides/slide7.xml"/><Relationship Id="rId33" Type="http://schemas.openxmlformats.org/officeDocument/2006/relationships/slide" Target="slides/slide8.xml"/><Relationship Id="rId34" Type="http://schemas.openxmlformats.org/officeDocument/2006/relationships/slide" Target="slides/slide9.xml"/><Relationship Id="rId35" Type="http://schemas.openxmlformats.org/officeDocument/2006/relationships/slide" Target="slides/slide10.xml"/><Relationship Id="rId36" Type="http://schemas.openxmlformats.org/officeDocument/2006/relationships/slide" Target="slides/slide11.xml"/><Relationship Id="rId37" Type="http://schemas.openxmlformats.org/officeDocument/2006/relationships/slide" Target="slides/slide12.xml"/><Relationship Id="rId38" Type="http://schemas.openxmlformats.org/officeDocument/2006/relationships/slide" Target="slides/slide13.xml"/><Relationship Id="rId39" Type="http://schemas.openxmlformats.org/officeDocument/2006/relationships/slide" Target="slides/slide14.xml"/><Relationship Id="rId40" Type="http://schemas.openxmlformats.org/officeDocument/2006/relationships/slide" Target="slides/slide15.xml"/><Relationship Id="rId41" Type="http://schemas.openxmlformats.org/officeDocument/2006/relationships/slide" Target="slides/slide16.xml"/><Relationship Id="rId42"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0.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1.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3.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4.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0"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214A441A-08FA-4AA7-B658-38D47D5E2621}" type="slidenum">
              <a:t>&lt;#&gt;</a:t>
            </a:fld>
          </a:p>
        </p:txBody>
      </p:sp>
      <p:sp>
        <p:nvSpPr>
          <p:cNvPr id="8" name="PlaceHolder 7"/>
          <p:cNvSpPr>
            <a:spLocks noGrp="1"/>
          </p:cNvSpPr>
          <p:nvPr>
            <p:ph type="dt" idx="3"/>
          </p:nvPr>
        </p:nvSpPr>
        <p:spPr/>
        <p:txBody>
          <a:bodyPr/>
          <a:p>
            <a:r>
              <a:rPr lang="fr-FR"/>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8"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9"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5"/>
          </p:nvPr>
        </p:nvSpPr>
        <p:spPr/>
        <p:txBody>
          <a:bodyPr/>
          <a:p>
            <a:fld id="{D25F9859-85CE-4D61-B63C-83AB5F05A06F}" type="slidenum">
              <a:t>&lt;#&gt;</a:t>
            </a:fld>
          </a:p>
        </p:txBody>
      </p:sp>
      <p:sp>
        <p:nvSpPr>
          <p:cNvPr id="7" name="PlaceHolder 6"/>
          <p:cNvSpPr>
            <a:spLocks noGrp="1"/>
          </p:cNvSpPr>
          <p:nvPr>
            <p:ph type="dt" idx="6"/>
          </p:nvPr>
        </p:nvSpPr>
        <p:spPr/>
        <p:txBody>
          <a:bodyPr/>
          <a:p>
            <a:r>
              <a:rPr lang="fr-FR"/>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29"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0"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1"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2"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7" name="PlaceHolder 6"/>
          <p:cNvSpPr>
            <a:spLocks noGrp="1"/>
          </p:cNvSpPr>
          <p:nvPr>
            <p:ph type="ftr" idx="7"/>
          </p:nvPr>
        </p:nvSpPr>
        <p:spPr/>
        <p:txBody>
          <a:bodyPr/>
          <a:p>
            <a:r>
              <a:t>Footer</a:t>
            </a:r>
          </a:p>
        </p:txBody>
      </p:sp>
      <p:sp>
        <p:nvSpPr>
          <p:cNvPr id="8" name="PlaceHolder 7"/>
          <p:cNvSpPr>
            <a:spLocks noGrp="1"/>
          </p:cNvSpPr>
          <p:nvPr>
            <p:ph type="sldNum" idx="8"/>
          </p:nvPr>
        </p:nvSpPr>
        <p:spPr/>
        <p:txBody>
          <a:bodyPr/>
          <a:p>
            <a:fld id="{DDFDD6BC-B9A4-4637-8CAF-5325BB33DE56}" type="slidenum">
              <a:t>&lt;#&gt;</a:t>
            </a:fld>
          </a:p>
        </p:txBody>
      </p:sp>
      <p:sp>
        <p:nvSpPr>
          <p:cNvPr id="9" name="PlaceHolder 8"/>
          <p:cNvSpPr>
            <a:spLocks noGrp="1"/>
          </p:cNvSpPr>
          <p:nvPr>
            <p:ph type="dt" idx="9"/>
          </p:nvPr>
        </p:nvSpPr>
        <p:spPr/>
        <p:txBody>
          <a:bodyPr/>
          <a:p>
            <a:r>
              <a:rPr lang="fr-FR"/>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 name="PlaceHolder 1"/>
          <p:cNvSpPr>
            <a:spLocks noGrp="1"/>
          </p:cNvSpPr>
          <p:nvPr>
            <p:ph type="ftr" idx="10"/>
          </p:nvPr>
        </p:nvSpPr>
        <p:spPr/>
        <p:txBody>
          <a:bodyPr/>
          <a:p>
            <a:r>
              <a:t>Footer</a:t>
            </a:r>
          </a:p>
        </p:txBody>
      </p:sp>
      <p:sp>
        <p:nvSpPr>
          <p:cNvPr id="3" name="PlaceHolder 2"/>
          <p:cNvSpPr>
            <a:spLocks noGrp="1"/>
          </p:cNvSpPr>
          <p:nvPr>
            <p:ph type="sldNum" idx="11"/>
          </p:nvPr>
        </p:nvSpPr>
        <p:spPr/>
        <p:txBody>
          <a:bodyPr/>
          <a:p>
            <a:fld id="{C5DBF255-EC58-4544-B7A3-10593E9EC60A}" type="slidenum">
              <a:t>&lt;#&gt;</a:t>
            </a:fld>
          </a:p>
        </p:txBody>
      </p:sp>
      <p:sp>
        <p:nvSpPr>
          <p:cNvPr id="4" name="PlaceHolder 3"/>
          <p:cNvSpPr>
            <a:spLocks noGrp="1"/>
          </p:cNvSpPr>
          <p:nvPr>
            <p:ph type="dt" idx="12"/>
          </p:nvPr>
        </p:nvSpPr>
        <p:spPr/>
        <p:txBody>
          <a:bodyPr/>
          <a:p>
            <a:r>
              <a:rPr lang="fr-FR"/>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3"/>
          </p:nvPr>
        </p:nvSpPr>
        <p:spPr/>
        <p:txBody>
          <a:bodyPr/>
          <a:p>
            <a:r>
              <a:t>Footer</a:t>
            </a:r>
          </a:p>
        </p:txBody>
      </p:sp>
      <p:sp>
        <p:nvSpPr>
          <p:cNvPr id="3" name="PlaceHolder 2"/>
          <p:cNvSpPr>
            <a:spLocks noGrp="1"/>
          </p:cNvSpPr>
          <p:nvPr>
            <p:ph type="sldNum" idx="14"/>
          </p:nvPr>
        </p:nvSpPr>
        <p:spPr/>
        <p:txBody>
          <a:bodyPr/>
          <a:p>
            <a:fld id="{E8A13288-6B57-483B-8616-42700BCC9454}" type="slidenum">
              <a:t>&lt;#&gt;</a:t>
            </a:fld>
          </a:p>
        </p:txBody>
      </p:sp>
      <p:sp>
        <p:nvSpPr>
          <p:cNvPr id="4" name="PlaceHolder 3"/>
          <p:cNvSpPr>
            <a:spLocks noGrp="1"/>
          </p:cNvSpPr>
          <p:nvPr>
            <p:ph type="dt" idx="15"/>
          </p:nvPr>
        </p:nvSpPr>
        <p:spPr/>
        <p:txBody>
          <a:bodyPr/>
          <a:p>
            <a:r>
              <a:rPr lang="fr-FR"/>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45"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 name="PlaceHolder 3"/>
          <p:cNvSpPr>
            <a:spLocks noGrp="1"/>
          </p:cNvSpPr>
          <p:nvPr>
            <p:ph type="ftr" idx="16"/>
          </p:nvPr>
        </p:nvSpPr>
        <p:spPr/>
        <p:txBody>
          <a:bodyPr/>
          <a:p>
            <a:r>
              <a:t>Footer</a:t>
            </a:r>
          </a:p>
        </p:txBody>
      </p:sp>
      <p:sp>
        <p:nvSpPr>
          <p:cNvPr id="5" name="PlaceHolder 4"/>
          <p:cNvSpPr>
            <a:spLocks noGrp="1"/>
          </p:cNvSpPr>
          <p:nvPr>
            <p:ph type="sldNum" idx="17"/>
          </p:nvPr>
        </p:nvSpPr>
        <p:spPr/>
        <p:txBody>
          <a:bodyPr/>
          <a:p>
            <a:fld id="{3F4A5D9B-EACD-4F9B-9B21-99DB61C52646}" type="slidenum">
              <a:t>&lt;#&gt;</a:t>
            </a:fld>
          </a:p>
        </p:txBody>
      </p:sp>
      <p:sp>
        <p:nvSpPr>
          <p:cNvPr id="6" name="PlaceHolder 5"/>
          <p:cNvSpPr>
            <a:spLocks noGrp="1"/>
          </p:cNvSpPr>
          <p:nvPr>
            <p:ph type="dt" idx="18"/>
          </p:nvPr>
        </p:nvSpPr>
        <p:spPr/>
        <p:txBody>
          <a:bodyPr/>
          <a:p>
            <a:r>
              <a:rPr lang="fr-FR"/>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52"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 name="PlaceHolder 3"/>
          <p:cNvSpPr>
            <a:spLocks noGrp="1"/>
          </p:cNvSpPr>
          <p:nvPr>
            <p:ph type="ftr" idx="19"/>
          </p:nvPr>
        </p:nvSpPr>
        <p:spPr/>
        <p:txBody>
          <a:bodyPr/>
          <a:p>
            <a:r>
              <a:t>Footer</a:t>
            </a:r>
          </a:p>
        </p:txBody>
      </p:sp>
      <p:sp>
        <p:nvSpPr>
          <p:cNvPr id="5" name="PlaceHolder 4"/>
          <p:cNvSpPr>
            <a:spLocks noGrp="1"/>
          </p:cNvSpPr>
          <p:nvPr>
            <p:ph type="sldNum" idx="20"/>
          </p:nvPr>
        </p:nvSpPr>
        <p:spPr/>
        <p:txBody>
          <a:bodyPr/>
          <a:p>
            <a:fld id="{5F5295FA-3C86-491D-AF5B-CA7A38FFEB95}" type="slidenum">
              <a:t>&lt;#&gt;</a:t>
            </a:fld>
          </a:p>
        </p:txBody>
      </p:sp>
      <p:sp>
        <p:nvSpPr>
          <p:cNvPr id="6" name="PlaceHolder 5"/>
          <p:cNvSpPr>
            <a:spLocks noGrp="1"/>
          </p:cNvSpPr>
          <p:nvPr>
            <p:ph type="dt" idx="21"/>
          </p:nvPr>
        </p:nvSpPr>
        <p:spPr/>
        <p:txBody>
          <a:bodyPr/>
          <a:p>
            <a:r>
              <a:rPr lang="fr-FR"/>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60"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61"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 name="PlaceHolder 4"/>
          <p:cNvSpPr>
            <a:spLocks noGrp="1"/>
          </p:cNvSpPr>
          <p:nvPr>
            <p:ph type="ftr" idx="22"/>
          </p:nvPr>
        </p:nvSpPr>
        <p:spPr/>
        <p:txBody>
          <a:bodyPr/>
          <a:p>
            <a:r>
              <a:t>Footer</a:t>
            </a:r>
          </a:p>
        </p:txBody>
      </p:sp>
      <p:sp>
        <p:nvSpPr>
          <p:cNvPr id="6" name="PlaceHolder 5"/>
          <p:cNvSpPr>
            <a:spLocks noGrp="1"/>
          </p:cNvSpPr>
          <p:nvPr>
            <p:ph type="sldNum" idx="23"/>
          </p:nvPr>
        </p:nvSpPr>
        <p:spPr/>
        <p:txBody>
          <a:bodyPr/>
          <a:p>
            <a:fld id="{658AE251-34D1-4985-9E6E-748BF24084C3}" type="slidenum">
              <a:t>&lt;#&gt;</a:t>
            </a:fld>
          </a:p>
        </p:txBody>
      </p:sp>
      <p:sp>
        <p:nvSpPr>
          <p:cNvPr id="7" name="PlaceHolder 6"/>
          <p:cNvSpPr>
            <a:spLocks noGrp="1"/>
          </p:cNvSpPr>
          <p:nvPr>
            <p:ph type="dt" idx="24"/>
          </p:nvPr>
        </p:nvSpPr>
        <p:spPr/>
        <p:txBody>
          <a:bodyPr/>
          <a:p>
            <a:r>
              <a:rPr lang="fr-FR"/>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6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3" name="PlaceHolder 2"/>
          <p:cNvSpPr>
            <a:spLocks noGrp="1"/>
          </p:cNvSpPr>
          <p:nvPr>
            <p:ph type="ftr" idx="25"/>
          </p:nvPr>
        </p:nvSpPr>
        <p:spPr/>
        <p:txBody>
          <a:bodyPr/>
          <a:p>
            <a:r>
              <a:t>Footer</a:t>
            </a:r>
          </a:p>
        </p:txBody>
      </p:sp>
      <p:sp>
        <p:nvSpPr>
          <p:cNvPr id="4" name="PlaceHolder 3"/>
          <p:cNvSpPr>
            <a:spLocks noGrp="1"/>
          </p:cNvSpPr>
          <p:nvPr>
            <p:ph type="sldNum" idx="26"/>
          </p:nvPr>
        </p:nvSpPr>
        <p:spPr/>
        <p:txBody>
          <a:bodyPr/>
          <a:p>
            <a:fld id="{6D1A371C-9E97-4256-8F5A-D5D41CD460D1}" type="slidenum">
              <a:t>&lt;#&gt;</a:t>
            </a:fld>
          </a:p>
        </p:txBody>
      </p:sp>
      <p:sp>
        <p:nvSpPr>
          <p:cNvPr id="5" name="PlaceHolder 4"/>
          <p:cNvSpPr>
            <a:spLocks noGrp="1"/>
          </p:cNvSpPr>
          <p:nvPr>
            <p:ph type="dt" idx="27"/>
          </p:nvPr>
        </p:nvSpPr>
        <p:spPr/>
        <p:txBody>
          <a:bodyPr/>
          <a:p>
            <a:r>
              <a:rPr lang="fr-FR"/>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entered Text">
    <p:spTree>
      <p:nvGrpSpPr>
        <p:cNvPr id="1" name=""/>
        <p:cNvGrpSpPr/>
        <p:nvPr/>
      </p:nvGrpSpPr>
      <p:grpSpPr>
        <a:xfrm>
          <a:off x="0" y="0"/>
          <a:ext cx="0" cy="0"/>
          <a:chOff x="0" y="0"/>
          <a:chExt cx="0" cy="0"/>
        </a:xfrm>
      </p:grpSpPr>
      <p:sp>
        <p:nvSpPr>
          <p:cNvPr id="2" name="PlaceHolder 1"/>
          <p:cNvSpPr>
            <a:spLocks noGrp="1"/>
          </p:cNvSpPr>
          <p:nvPr>
            <p:ph type="ftr" idx="28"/>
          </p:nvPr>
        </p:nvSpPr>
        <p:spPr/>
        <p:txBody>
          <a:bodyPr/>
          <a:p>
            <a:r>
              <a:t>Footer</a:t>
            </a:r>
          </a:p>
        </p:txBody>
      </p:sp>
      <p:sp>
        <p:nvSpPr>
          <p:cNvPr id="3" name="PlaceHolder 2"/>
          <p:cNvSpPr>
            <a:spLocks noGrp="1"/>
          </p:cNvSpPr>
          <p:nvPr>
            <p:ph type="sldNum" idx="29"/>
          </p:nvPr>
        </p:nvSpPr>
        <p:spPr/>
        <p:txBody>
          <a:bodyPr/>
          <a:p>
            <a:fld id="{004AFC8E-4906-4F24-89AA-D7D0939361C5}" type="slidenum">
              <a:t>&lt;#&gt;</a:t>
            </a:fld>
          </a:p>
        </p:txBody>
      </p:sp>
      <p:sp>
        <p:nvSpPr>
          <p:cNvPr id="4" name="PlaceHolder 3"/>
          <p:cNvSpPr>
            <a:spLocks noGrp="1"/>
          </p:cNvSpPr>
          <p:nvPr>
            <p:ph type="dt" idx="30"/>
          </p:nvPr>
        </p:nvSpPr>
        <p:spPr/>
        <p:txBody>
          <a:bodyPr/>
          <a:p>
            <a:r>
              <a:rPr lang="fr-FR"/>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Tx" preserve="1">
  <p:cSld name="Title, 2 Content and Content">
    <p:spTree>
      <p:nvGrpSpPr>
        <p:cNvPr id="1" name=""/>
        <p:cNvGrpSpPr/>
        <p:nvPr/>
      </p:nvGrpSpPr>
      <p:grpSpPr>
        <a:xfrm>
          <a:off x="0" y="0"/>
          <a:ext cx="0" cy="0"/>
          <a:chOff x="0" y="0"/>
          <a:chExt cx="0" cy="0"/>
        </a:xfrm>
      </p:grpSpPr>
      <p:sp>
        <p:nvSpPr>
          <p:cNvPr id="7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7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79"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80"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6" name="PlaceHolder 5"/>
          <p:cNvSpPr>
            <a:spLocks noGrp="1"/>
          </p:cNvSpPr>
          <p:nvPr>
            <p:ph type="ftr" idx="31"/>
          </p:nvPr>
        </p:nvSpPr>
        <p:spPr/>
        <p:txBody>
          <a:bodyPr/>
          <a:p>
            <a:r>
              <a:t>Footer</a:t>
            </a:r>
          </a:p>
        </p:txBody>
      </p:sp>
      <p:sp>
        <p:nvSpPr>
          <p:cNvPr id="7" name="PlaceHolder 6"/>
          <p:cNvSpPr>
            <a:spLocks noGrp="1"/>
          </p:cNvSpPr>
          <p:nvPr>
            <p:ph type="sldNum" idx="32"/>
          </p:nvPr>
        </p:nvSpPr>
        <p:spPr/>
        <p:txBody>
          <a:bodyPr/>
          <a:p>
            <a:fld id="{04D9E1F2-1DA0-4646-8379-E5725CC0C932}" type="slidenum">
              <a:t>&lt;#&gt;</a:t>
            </a:fld>
          </a:p>
        </p:txBody>
      </p:sp>
      <p:sp>
        <p:nvSpPr>
          <p:cNvPr id="8" name="PlaceHolder 7"/>
          <p:cNvSpPr>
            <a:spLocks noGrp="1"/>
          </p:cNvSpPr>
          <p:nvPr>
            <p:ph type="dt" idx="33"/>
          </p:nvPr>
        </p:nvSpPr>
        <p:spPr/>
        <p:txBody>
          <a:bodyPr/>
          <a:p>
            <a:r>
              <a:rPr lang="fr-FR"/>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AndTwoObj" preserve="1">
  <p:cSld name="Title Content and 2 Content">
    <p:spTree>
      <p:nvGrpSpPr>
        <p:cNvPr id="1" name=""/>
        <p:cNvGrpSpPr/>
        <p:nvPr/>
      </p:nvGrpSpPr>
      <p:grpSpPr>
        <a:xfrm>
          <a:off x="0" y="0"/>
          <a:ext cx="0" cy="0"/>
          <a:chOff x="0" y="0"/>
          <a:chExt cx="0" cy="0"/>
        </a:xfrm>
      </p:grpSpPr>
      <p:sp>
        <p:nvSpPr>
          <p:cNvPr id="8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89"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90"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91"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6" name="PlaceHolder 5"/>
          <p:cNvSpPr>
            <a:spLocks noGrp="1"/>
          </p:cNvSpPr>
          <p:nvPr>
            <p:ph type="ftr" idx="34"/>
          </p:nvPr>
        </p:nvSpPr>
        <p:spPr/>
        <p:txBody>
          <a:bodyPr/>
          <a:p>
            <a:r>
              <a:t>Footer</a:t>
            </a:r>
          </a:p>
        </p:txBody>
      </p:sp>
      <p:sp>
        <p:nvSpPr>
          <p:cNvPr id="7" name="PlaceHolder 6"/>
          <p:cNvSpPr>
            <a:spLocks noGrp="1"/>
          </p:cNvSpPr>
          <p:nvPr>
            <p:ph type="sldNum" idx="35"/>
          </p:nvPr>
        </p:nvSpPr>
        <p:spPr/>
        <p:txBody>
          <a:bodyPr/>
          <a:p>
            <a:fld id="{A2E9AB91-C6FA-4429-9D26-5A6CBE47F825}" type="slidenum">
              <a:t>&lt;#&gt;</a:t>
            </a:fld>
          </a:p>
        </p:txBody>
      </p:sp>
      <p:sp>
        <p:nvSpPr>
          <p:cNvPr id="8" name="PlaceHolder 7"/>
          <p:cNvSpPr>
            <a:spLocks noGrp="1"/>
          </p:cNvSpPr>
          <p:nvPr>
            <p:ph type="dt" idx="36"/>
          </p:nvPr>
        </p:nvSpPr>
        <p:spPr/>
        <p:txBody>
          <a:bodyPr/>
          <a:p>
            <a:r>
              <a:rPr lang="fr-FR"/>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Standard">
    <p:spTree>
      <p:nvGrpSpPr>
        <p:cNvPr id="1" name=""/>
        <p:cNvGrpSpPr/>
        <p:nvPr/>
      </p:nvGrpSpPr>
      <p:grpSpPr>
        <a:xfrm>
          <a:off x="0" y="0"/>
          <a:ext cx="0" cy="0"/>
          <a:chOff x="0" y="0"/>
          <a:chExt cx="0" cy="0"/>
        </a:xfrm>
      </p:grpSpPr>
      <p:sp>
        <p:nvSpPr>
          <p:cNvPr id="9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00"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01"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02"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6" name="PlaceHolder 5"/>
          <p:cNvSpPr>
            <a:spLocks noGrp="1"/>
          </p:cNvSpPr>
          <p:nvPr>
            <p:ph type="ftr" idx="37"/>
          </p:nvPr>
        </p:nvSpPr>
        <p:spPr/>
        <p:txBody>
          <a:bodyPr/>
          <a:p>
            <a:r>
              <a:t>Footer</a:t>
            </a:r>
          </a:p>
        </p:txBody>
      </p:sp>
      <p:sp>
        <p:nvSpPr>
          <p:cNvPr id="7" name="PlaceHolder 6"/>
          <p:cNvSpPr>
            <a:spLocks noGrp="1"/>
          </p:cNvSpPr>
          <p:nvPr>
            <p:ph type="sldNum" idx="38"/>
          </p:nvPr>
        </p:nvSpPr>
        <p:spPr/>
        <p:txBody>
          <a:bodyPr/>
          <a:p>
            <a:fld id="{0BC927D5-810E-4EDF-A80E-8DC82B6AAE60}" type="slidenum">
              <a:t>&lt;#&gt;</a:t>
            </a:fld>
          </a:p>
        </p:txBody>
      </p:sp>
      <p:sp>
        <p:nvSpPr>
          <p:cNvPr id="8" name="PlaceHolder 7"/>
          <p:cNvSpPr>
            <a:spLocks noGrp="1"/>
          </p:cNvSpPr>
          <p:nvPr>
            <p:ph type="dt" idx="39"/>
          </p:nvPr>
        </p:nvSpPr>
        <p:spPr/>
        <p:txBody>
          <a:bodyPr/>
          <a:p>
            <a:r>
              <a:rPr lang="fr-FR"/>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Standard 1">
    <p:spTree>
      <p:nvGrpSpPr>
        <p:cNvPr id="1" name=""/>
        <p:cNvGrpSpPr/>
        <p:nvPr/>
      </p:nvGrpSpPr>
      <p:grpSpPr>
        <a:xfrm>
          <a:off x="0" y="0"/>
          <a:ext cx="0" cy="0"/>
          <a:chOff x="0" y="0"/>
          <a:chExt cx="0" cy="0"/>
        </a:xfrm>
      </p:grpSpPr>
      <p:sp>
        <p:nvSpPr>
          <p:cNvPr id="10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10"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11"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 name="PlaceHolder 4"/>
          <p:cNvSpPr>
            <a:spLocks noGrp="1"/>
          </p:cNvSpPr>
          <p:nvPr>
            <p:ph type="ftr" idx="40"/>
          </p:nvPr>
        </p:nvSpPr>
        <p:spPr/>
        <p:txBody>
          <a:bodyPr/>
          <a:p>
            <a:r>
              <a:t>Footer</a:t>
            </a:r>
          </a:p>
        </p:txBody>
      </p:sp>
      <p:sp>
        <p:nvSpPr>
          <p:cNvPr id="6" name="PlaceHolder 5"/>
          <p:cNvSpPr>
            <a:spLocks noGrp="1"/>
          </p:cNvSpPr>
          <p:nvPr>
            <p:ph type="sldNum" idx="41"/>
          </p:nvPr>
        </p:nvSpPr>
        <p:spPr/>
        <p:txBody>
          <a:bodyPr/>
          <a:p>
            <a:fld id="{8FA48F9E-6479-4E40-ACD9-4F1788BB274E}" type="slidenum">
              <a:t>&lt;#&gt;</a:t>
            </a:fld>
          </a:p>
        </p:txBody>
      </p:sp>
      <p:sp>
        <p:nvSpPr>
          <p:cNvPr id="7" name="PlaceHolder 6"/>
          <p:cNvSpPr>
            <a:spLocks noGrp="1"/>
          </p:cNvSpPr>
          <p:nvPr>
            <p:ph type="dt" idx="42"/>
          </p:nvPr>
        </p:nvSpPr>
        <p:spPr/>
        <p:txBody>
          <a:bodyPr/>
          <a:p>
            <a:r>
              <a:rPr lang="fr-FR"/>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Standard 2">
    <p:spTree>
      <p:nvGrpSpPr>
        <p:cNvPr id="1" name=""/>
        <p:cNvGrpSpPr/>
        <p:nvPr/>
      </p:nvGrpSpPr>
      <p:grpSpPr>
        <a:xfrm>
          <a:off x="0" y="0"/>
          <a:ext cx="0" cy="0"/>
          <a:chOff x="0" y="0"/>
          <a:chExt cx="0" cy="0"/>
        </a:xfrm>
      </p:grpSpPr>
      <p:sp>
        <p:nvSpPr>
          <p:cNvPr id="12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2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2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23"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24"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7" name="PlaceHolder 6"/>
          <p:cNvSpPr>
            <a:spLocks noGrp="1"/>
          </p:cNvSpPr>
          <p:nvPr>
            <p:ph type="ftr" idx="43"/>
          </p:nvPr>
        </p:nvSpPr>
        <p:spPr/>
        <p:txBody>
          <a:bodyPr/>
          <a:p>
            <a:r>
              <a:t>Footer</a:t>
            </a:r>
          </a:p>
        </p:txBody>
      </p:sp>
      <p:sp>
        <p:nvSpPr>
          <p:cNvPr id="8" name="PlaceHolder 7"/>
          <p:cNvSpPr>
            <a:spLocks noGrp="1"/>
          </p:cNvSpPr>
          <p:nvPr>
            <p:ph type="sldNum" idx="44"/>
          </p:nvPr>
        </p:nvSpPr>
        <p:spPr/>
        <p:txBody>
          <a:bodyPr/>
          <a:p>
            <a:fld id="{F4A8F887-215C-483E-BD29-FC009901E87E}" type="slidenum">
              <a:t>&lt;#&gt;</a:t>
            </a:fld>
          </a:p>
        </p:txBody>
      </p:sp>
      <p:sp>
        <p:nvSpPr>
          <p:cNvPr id="9" name="PlaceHolder 8"/>
          <p:cNvSpPr>
            <a:spLocks noGrp="1"/>
          </p:cNvSpPr>
          <p:nvPr>
            <p:ph type="dt" idx="45"/>
          </p:nvPr>
        </p:nvSpPr>
        <p:spPr/>
        <p:txBody>
          <a:bodyPr/>
          <a:p>
            <a:r>
              <a:rPr lang="fr-FR"/>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tandard 3">
    <p:spTree>
      <p:nvGrpSpPr>
        <p:cNvPr id="1" name=""/>
        <p:cNvGrpSpPr/>
        <p:nvPr/>
      </p:nvGrpSpPr>
      <p:grpSpPr>
        <a:xfrm>
          <a:off x="0" y="0"/>
          <a:ext cx="0" cy="0"/>
          <a:chOff x="0" y="0"/>
          <a:chExt cx="0" cy="0"/>
        </a:xfrm>
      </p:grpSpPr>
      <p:sp>
        <p:nvSpPr>
          <p:cNvPr id="2" name="PlaceHolder 1"/>
          <p:cNvSpPr>
            <a:spLocks noGrp="1"/>
          </p:cNvSpPr>
          <p:nvPr>
            <p:ph type="ftr" idx="46"/>
          </p:nvPr>
        </p:nvSpPr>
        <p:spPr/>
        <p:txBody>
          <a:bodyPr/>
          <a:p>
            <a:r>
              <a:t>Footer</a:t>
            </a:r>
          </a:p>
        </p:txBody>
      </p:sp>
      <p:sp>
        <p:nvSpPr>
          <p:cNvPr id="3" name="PlaceHolder 2"/>
          <p:cNvSpPr>
            <a:spLocks noGrp="1"/>
          </p:cNvSpPr>
          <p:nvPr>
            <p:ph type="sldNum" idx="47"/>
          </p:nvPr>
        </p:nvSpPr>
        <p:spPr/>
        <p:txBody>
          <a:bodyPr/>
          <a:p>
            <a:fld id="{6839DF82-3B94-4C4C-98F6-831E3720579C}" type="slidenum">
              <a:t>&lt;#&gt;</a:t>
            </a:fld>
          </a:p>
        </p:txBody>
      </p:sp>
      <p:sp>
        <p:nvSpPr>
          <p:cNvPr id="4" name="PlaceHolder 3"/>
          <p:cNvSpPr>
            <a:spLocks noGrp="1"/>
          </p:cNvSpPr>
          <p:nvPr>
            <p:ph type="dt" idx="48"/>
          </p:nvPr>
        </p:nvSpPr>
        <p:spPr/>
        <p:txBody>
          <a:bodyPr/>
          <a:p>
            <a:r>
              <a:rPr lang="fr-FR"/>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tandard 4">
    <p:spTree>
      <p:nvGrpSpPr>
        <p:cNvPr id="1" name=""/>
        <p:cNvGrpSpPr/>
        <p:nvPr/>
      </p:nvGrpSpPr>
      <p:grpSpPr>
        <a:xfrm>
          <a:off x="0" y="0"/>
          <a:ext cx="0" cy="0"/>
          <a:chOff x="0" y="0"/>
          <a:chExt cx="0" cy="0"/>
        </a:xfrm>
      </p:grpSpPr>
      <p:sp>
        <p:nvSpPr>
          <p:cNvPr id="2" name="PlaceHolder 1"/>
          <p:cNvSpPr>
            <a:spLocks noGrp="1"/>
          </p:cNvSpPr>
          <p:nvPr>
            <p:ph type="ftr" idx="49"/>
          </p:nvPr>
        </p:nvSpPr>
        <p:spPr/>
        <p:txBody>
          <a:bodyPr/>
          <a:p>
            <a:r>
              <a:t>Footer</a:t>
            </a:r>
          </a:p>
        </p:txBody>
      </p:sp>
      <p:sp>
        <p:nvSpPr>
          <p:cNvPr id="3" name="PlaceHolder 2"/>
          <p:cNvSpPr>
            <a:spLocks noGrp="1"/>
          </p:cNvSpPr>
          <p:nvPr>
            <p:ph type="sldNum" idx="50"/>
          </p:nvPr>
        </p:nvSpPr>
        <p:spPr/>
        <p:txBody>
          <a:bodyPr/>
          <a:p>
            <a:fld id="{0632321F-0586-47FE-9207-FB2F1D13DBC4}" type="slidenum">
              <a:t>&lt;#&gt;</a:t>
            </a:fld>
          </a:p>
        </p:txBody>
      </p:sp>
      <p:sp>
        <p:nvSpPr>
          <p:cNvPr id="4" name="PlaceHolder 3"/>
          <p:cNvSpPr>
            <a:spLocks noGrp="1"/>
          </p:cNvSpPr>
          <p:nvPr>
            <p:ph type="dt" idx="51"/>
          </p:nvPr>
        </p:nvSpPr>
        <p:spPr/>
        <p:txBody>
          <a:bodyPr/>
          <a:p>
            <a:r>
              <a:rPr lang="fr-FR"/>
              <a:t/>
            </a: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Standard 5">
    <p:spTree>
      <p:nvGrpSpPr>
        <p:cNvPr id="1" name=""/>
        <p:cNvGrpSpPr/>
        <p:nvPr/>
      </p:nvGrpSpPr>
      <p:grpSpPr>
        <a:xfrm>
          <a:off x="0" y="0"/>
          <a:ext cx="0" cy="0"/>
          <a:chOff x="0" y="0"/>
          <a:chExt cx="0" cy="0"/>
        </a:xfrm>
      </p:grpSpPr>
      <p:sp>
        <p:nvSpPr>
          <p:cNvPr id="13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39"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 name="PlaceHolder 3"/>
          <p:cNvSpPr>
            <a:spLocks noGrp="1"/>
          </p:cNvSpPr>
          <p:nvPr>
            <p:ph type="ftr" idx="52"/>
          </p:nvPr>
        </p:nvSpPr>
        <p:spPr/>
        <p:txBody>
          <a:bodyPr/>
          <a:p>
            <a:r>
              <a:t>Footer</a:t>
            </a:r>
          </a:p>
        </p:txBody>
      </p:sp>
      <p:sp>
        <p:nvSpPr>
          <p:cNvPr id="5" name="PlaceHolder 4"/>
          <p:cNvSpPr>
            <a:spLocks noGrp="1"/>
          </p:cNvSpPr>
          <p:nvPr>
            <p:ph type="sldNum" idx="53"/>
          </p:nvPr>
        </p:nvSpPr>
        <p:spPr/>
        <p:txBody>
          <a:bodyPr/>
          <a:p>
            <a:fld id="{EA606833-3D4B-41BE-87ED-F9BE5E33DCF8}" type="slidenum">
              <a:t>&lt;#&gt;</a:t>
            </a:fld>
          </a:p>
        </p:txBody>
      </p:sp>
      <p:sp>
        <p:nvSpPr>
          <p:cNvPr id="6" name="PlaceHolder 5"/>
          <p:cNvSpPr>
            <a:spLocks noGrp="1"/>
          </p:cNvSpPr>
          <p:nvPr>
            <p:ph type="dt" idx="54"/>
          </p:nvPr>
        </p:nvSpPr>
        <p:spPr/>
        <p:txBody>
          <a:bodyPr/>
          <a:p>
            <a:r>
              <a:rPr lang="fr-FR"/>
              <a:t/>
            </a: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Standard 6">
    <p:spTree>
      <p:nvGrpSpPr>
        <p:cNvPr id="1" name=""/>
        <p:cNvGrpSpPr/>
        <p:nvPr/>
      </p:nvGrpSpPr>
      <p:grpSpPr>
        <a:xfrm>
          <a:off x="0" y="0"/>
          <a:ext cx="0" cy="0"/>
          <a:chOff x="0" y="0"/>
          <a:chExt cx="0" cy="0"/>
        </a:xfrm>
      </p:grpSpPr>
      <p:sp>
        <p:nvSpPr>
          <p:cNvPr id="14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46"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 name="PlaceHolder 3"/>
          <p:cNvSpPr>
            <a:spLocks noGrp="1"/>
          </p:cNvSpPr>
          <p:nvPr>
            <p:ph type="ftr" idx="55"/>
          </p:nvPr>
        </p:nvSpPr>
        <p:spPr/>
        <p:txBody>
          <a:bodyPr/>
          <a:p>
            <a:r>
              <a:t>Footer</a:t>
            </a:r>
          </a:p>
        </p:txBody>
      </p:sp>
      <p:sp>
        <p:nvSpPr>
          <p:cNvPr id="5" name="PlaceHolder 4"/>
          <p:cNvSpPr>
            <a:spLocks noGrp="1"/>
          </p:cNvSpPr>
          <p:nvPr>
            <p:ph type="sldNum" idx="56"/>
          </p:nvPr>
        </p:nvSpPr>
        <p:spPr/>
        <p:txBody>
          <a:bodyPr/>
          <a:p>
            <a:fld id="{2869A012-1FDD-4124-B750-855ED2B1A014}" type="slidenum">
              <a:t>&lt;#&gt;</a:t>
            </a:fld>
          </a:p>
        </p:txBody>
      </p:sp>
      <p:sp>
        <p:nvSpPr>
          <p:cNvPr id="6" name="PlaceHolder 5"/>
          <p:cNvSpPr>
            <a:spLocks noGrp="1"/>
          </p:cNvSpPr>
          <p:nvPr>
            <p:ph type="dt" idx="57"/>
          </p:nvPr>
        </p:nvSpPr>
        <p:spPr/>
        <p:txBody>
          <a:bodyPr/>
          <a:p>
            <a:r>
              <a:rPr lang="fr-FR"/>
              <a:t/>
            </a: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Standard 7">
    <p:spTree>
      <p:nvGrpSpPr>
        <p:cNvPr id="1" name=""/>
        <p:cNvGrpSpPr/>
        <p:nvPr/>
      </p:nvGrpSpPr>
      <p:grpSpPr>
        <a:xfrm>
          <a:off x="0" y="0"/>
          <a:ext cx="0" cy="0"/>
          <a:chOff x="0" y="0"/>
          <a:chExt cx="0" cy="0"/>
        </a:xfrm>
      </p:grpSpPr>
      <p:sp>
        <p:nvSpPr>
          <p:cNvPr id="15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54"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55"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 name="PlaceHolder 4"/>
          <p:cNvSpPr>
            <a:spLocks noGrp="1"/>
          </p:cNvSpPr>
          <p:nvPr>
            <p:ph type="ftr" idx="58"/>
          </p:nvPr>
        </p:nvSpPr>
        <p:spPr/>
        <p:txBody>
          <a:bodyPr/>
          <a:p>
            <a:r>
              <a:t>Footer</a:t>
            </a:r>
          </a:p>
        </p:txBody>
      </p:sp>
      <p:sp>
        <p:nvSpPr>
          <p:cNvPr id="6" name="PlaceHolder 5"/>
          <p:cNvSpPr>
            <a:spLocks noGrp="1"/>
          </p:cNvSpPr>
          <p:nvPr>
            <p:ph type="sldNum" idx="59"/>
          </p:nvPr>
        </p:nvSpPr>
        <p:spPr/>
        <p:txBody>
          <a:bodyPr/>
          <a:p>
            <a:fld id="{C961A342-64AB-461E-9902-98046EEB21FE}" type="slidenum">
              <a:t>&lt;#&gt;</a:t>
            </a:fld>
          </a:p>
        </p:txBody>
      </p:sp>
      <p:sp>
        <p:nvSpPr>
          <p:cNvPr id="7" name="PlaceHolder 6"/>
          <p:cNvSpPr>
            <a:spLocks noGrp="1"/>
          </p:cNvSpPr>
          <p:nvPr>
            <p:ph type="dt" idx="60"/>
          </p:nvPr>
        </p:nvSpPr>
        <p:spPr/>
        <p:txBody>
          <a:bodyPr/>
          <a:p>
            <a:r>
              <a:rPr lang="fr-FR"/>
              <a:t/>
            </a: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Standard 8">
    <p:spTree>
      <p:nvGrpSpPr>
        <p:cNvPr id="1" name=""/>
        <p:cNvGrpSpPr/>
        <p:nvPr/>
      </p:nvGrpSpPr>
      <p:grpSpPr>
        <a:xfrm>
          <a:off x="0" y="0"/>
          <a:ext cx="0" cy="0"/>
          <a:chOff x="0" y="0"/>
          <a:chExt cx="0" cy="0"/>
        </a:xfrm>
      </p:grpSpPr>
      <p:sp>
        <p:nvSpPr>
          <p:cNvPr id="16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3" name="PlaceHolder 2"/>
          <p:cNvSpPr>
            <a:spLocks noGrp="1"/>
          </p:cNvSpPr>
          <p:nvPr>
            <p:ph type="ftr" idx="61"/>
          </p:nvPr>
        </p:nvSpPr>
        <p:spPr/>
        <p:txBody>
          <a:bodyPr/>
          <a:p>
            <a:r>
              <a:t>Footer</a:t>
            </a:r>
          </a:p>
        </p:txBody>
      </p:sp>
      <p:sp>
        <p:nvSpPr>
          <p:cNvPr id="4" name="PlaceHolder 3"/>
          <p:cNvSpPr>
            <a:spLocks noGrp="1"/>
          </p:cNvSpPr>
          <p:nvPr>
            <p:ph type="sldNum" idx="62"/>
          </p:nvPr>
        </p:nvSpPr>
        <p:spPr/>
        <p:txBody>
          <a:bodyPr/>
          <a:p>
            <a:fld id="{53ACFDED-9C46-484F-9D60-1988F63A7C63}" type="slidenum">
              <a:t>&lt;#&gt;</a:t>
            </a:fld>
          </a:p>
        </p:txBody>
      </p:sp>
      <p:sp>
        <p:nvSpPr>
          <p:cNvPr id="5" name="PlaceHolder 4"/>
          <p:cNvSpPr>
            <a:spLocks noGrp="1"/>
          </p:cNvSpPr>
          <p:nvPr>
            <p:ph type="dt" idx="63"/>
          </p:nvPr>
        </p:nvSpPr>
        <p:spPr/>
        <p:txBody>
          <a:bodyPr/>
          <a:p>
            <a:r>
              <a:rPr lang="fr-FR"/>
              <a:t/>
            </a: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tandard 9">
    <p:spTree>
      <p:nvGrpSpPr>
        <p:cNvPr id="1" name=""/>
        <p:cNvGrpSpPr/>
        <p:nvPr/>
      </p:nvGrpSpPr>
      <p:grpSpPr>
        <a:xfrm>
          <a:off x="0" y="0"/>
          <a:ext cx="0" cy="0"/>
          <a:chOff x="0" y="0"/>
          <a:chExt cx="0" cy="0"/>
        </a:xfrm>
      </p:grpSpPr>
      <p:sp>
        <p:nvSpPr>
          <p:cNvPr id="2" name="PlaceHolder 1"/>
          <p:cNvSpPr>
            <a:spLocks noGrp="1"/>
          </p:cNvSpPr>
          <p:nvPr>
            <p:ph type="ftr" idx="64"/>
          </p:nvPr>
        </p:nvSpPr>
        <p:spPr/>
        <p:txBody>
          <a:bodyPr/>
          <a:p>
            <a:r>
              <a:t>Footer</a:t>
            </a:r>
          </a:p>
        </p:txBody>
      </p:sp>
      <p:sp>
        <p:nvSpPr>
          <p:cNvPr id="3" name="PlaceHolder 2"/>
          <p:cNvSpPr>
            <a:spLocks noGrp="1"/>
          </p:cNvSpPr>
          <p:nvPr>
            <p:ph type="sldNum" idx="65"/>
          </p:nvPr>
        </p:nvSpPr>
        <p:spPr/>
        <p:txBody>
          <a:bodyPr/>
          <a:p>
            <a:fld id="{1ABAFEC9-EAE4-4F0F-8C54-DDD9F6526663}" type="slidenum">
              <a:t>&lt;#&gt;</a:t>
            </a:fld>
          </a:p>
        </p:txBody>
      </p:sp>
      <p:sp>
        <p:nvSpPr>
          <p:cNvPr id="4" name="PlaceHolder 3"/>
          <p:cNvSpPr>
            <a:spLocks noGrp="1"/>
          </p:cNvSpPr>
          <p:nvPr>
            <p:ph type="dt" idx="66"/>
          </p:nvPr>
        </p:nvSpPr>
        <p:spPr/>
        <p:txBody>
          <a:bodyPr/>
          <a:p>
            <a:r>
              <a:rPr lang="fr-FR"/>
              <a:t/>
            </a: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Tx" preserve="1">
  <p:cSld name="Standard 10">
    <p:spTree>
      <p:nvGrpSpPr>
        <p:cNvPr id="1" name=""/>
        <p:cNvGrpSpPr/>
        <p:nvPr/>
      </p:nvGrpSpPr>
      <p:grpSpPr>
        <a:xfrm>
          <a:off x="0" y="0"/>
          <a:ext cx="0" cy="0"/>
          <a:chOff x="0" y="0"/>
          <a:chExt cx="0" cy="0"/>
        </a:xfrm>
      </p:grpSpPr>
      <p:sp>
        <p:nvSpPr>
          <p:cNvPr id="17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7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73"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74"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6" name="PlaceHolder 5"/>
          <p:cNvSpPr>
            <a:spLocks noGrp="1"/>
          </p:cNvSpPr>
          <p:nvPr>
            <p:ph type="ftr" idx="67"/>
          </p:nvPr>
        </p:nvSpPr>
        <p:spPr/>
        <p:txBody>
          <a:bodyPr/>
          <a:p>
            <a:r>
              <a:t>Footer</a:t>
            </a:r>
          </a:p>
        </p:txBody>
      </p:sp>
      <p:sp>
        <p:nvSpPr>
          <p:cNvPr id="7" name="PlaceHolder 6"/>
          <p:cNvSpPr>
            <a:spLocks noGrp="1"/>
          </p:cNvSpPr>
          <p:nvPr>
            <p:ph type="sldNum" idx="68"/>
          </p:nvPr>
        </p:nvSpPr>
        <p:spPr/>
        <p:txBody>
          <a:bodyPr/>
          <a:p>
            <a:fld id="{A173DF06-021A-455C-ACD1-88811F2A34CA}" type="slidenum">
              <a:t>&lt;#&gt;</a:t>
            </a:fld>
          </a:p>
        </p:txBody>
      </p:sp>
      <p:sp>
        <p:nvSpPr>
          <p:cNvPr id="8" name="PlaceHolder 7"/>
          <p:cNvSpPr>
            <a:spLocks noGrp="1"/>
          </p:cNvSpPr>
          <p:nvPr>
            <p:ph type="dt" idx="69"/>
          </p:nvPr>
        </p:nvSpPr>
        <p:spPr/>
        <p:txBody>
          <a:bodyPr/>
          <a:p>
            <a:r>
              <a:rPr lang="fr-FR"/>
              <a:t/>
            </a: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AndTwoObj" preserve="1">
  <p:cSld name="Standard 11">
    <p:spTree>
      <p:nvGrpSpPr>
        <p:cNvPr id="1" name=""/>
        <p:cNvGrpSpPr/>
        <p:nvPr/>
      </p:nvGrpSpPr>
      <p:grpSpPr>
        <a:xfrm>
          <a:off x="0" y="0"/>
          <a:ext cx="0" cy="0"/>
          <a:chOff x="0" y="0"/>
          <a:chExt cx="0" cy="0"/>
        </a:xfrm>
      </p:grpSpPr>
      <p:sp>
        <p:nvSpPr>
          <p:cNvPr id="18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83"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84"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85"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6" name="PlaceHolder 5"/>
          <p:cNvSpPr>
            <a:spLocks noGrp="1"/>
          </p:cNvSpPr>
          <p:nvPr>
            <p:ph type="ftr" idx="70"/>
          </p:nvPr>
        </p:nvSpPr>
        <p:spPr/>
        <p:txBody>
          <a:bodyPr/>
          <a:p>
            <a:r>
              <a:t>Footer</a:t>
            </a:r>
          </a:p>
        </p:txBody>
      </p:sp>
      <p:sp>
        <p:nvSpPr>
          <p:cNvPr id="7" name="PlaceHolder 6"/>
          <p:cNvSpPr>
            <a:spLocks noGrp="1"/>
          </p:cNvSpPr>
          <p:nvPr>
            <p:ph type="sldNum" idx="71"/>
          </p:nvPr>
        </p:nvSpPr>
        <p:spPr/>
        <p:txBody>
          <a:bodyPr/>
          <a:p>
            <a:fld id="{9744771A-76B4-4B92-BF09-3448AF914A96}" type="slidenum">
              <a:t>&lt;#&gt;</a:t>
            </a:fld>
          </a:p>
        </p:txBody>
      </p:sp>
      <p:sp>
        <p:nvSpPr>
          <p:cNvPr id="8" name="PlaceHolder 7"/>
          <p:cNvSpPr>
            <a:spLocks noGrp="1"/>
          </p:cNvSpPr>
          <p:nvPr>
            <p:ph type="dt" idx="72"/>
          </p:nvPr>
        </p:nvSpPr>
        <p:spPr/>
        <p:txBody>
          <a:bodyPr/>
          <a:p>
            <a:r>
              <a:rPr lang="fr-FR"/>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slideLayout" Target="../slideLayouts/slideLayout12.xml"/>
</Relationships>
</file>

<file path=ppt/slideMasters/_rels/slideMaster13.xml.rels><?xml version="1.0" encoding="UTF-8"?>
<Relationships xmlns="http://schemas.openxmlformats.org/package/2006/relationships"><Relationship Id="rId1" Type="http://schemas.openxmlformats.org/officeDocument/2006/relationships/theme" Target="../theme/theme13.xml"/><Relationship Id="rId2" Type="http://schemas.openxmlformats.org/officeDocument/2006/relationships/slideLayout" Target="../slideLayouts/slideLayout13.xml"/>
</Relationships>
</file>

<file path=ppt/slideMasters/_rels/slideMaster14.xml.rels><?xml version="1.0" encoding="UTF-8"?>
<Relationships xmlns="http://schemas.openxmlformats.org/package/2006/relationships"><Relationship Id="rId1" Type="http://schemas.openxmlformats.org/officeDocument/2006/relationships/theme" Target="../theme/theme14.xml"/><Relationship Id="rId2" Type="http://schemas.openxmlformats.org/officeDocument/2006/relationships/slideLayout" Target="../slideLayouts/slideLayout14.xml"/>
</Relationships>
</file>

<file path=ppt/slideMasters/_rels/slideMaster15.xml.rels><?xml version="1.0" encoding="UTF-8"?>
<Relationships xmlns="http://schemas.openxmlformats.org/package/2006/relationships"><Relationship Id="rId1" Type="http://schemas.openxmlformats.org/officeDocument/2006/relationships/theme" Target="../theme/theme15.xml"/><Relationship Id="rId2" Type="http://schemas.openxmlformats.org/officeDocument/2006/relationships/slideLayout" Target="../slideLayouts/slideLayout15.xml"/>
</Relationships>
</file>

<file path=ppt/slideMasters/_rels/slideMaster16.xml.rels><?xml version="1.0" encoding="UTF-8"?>
<Relationships xmlns="http://schemas.openxmlformats.org/package/2006/relationships"><Relationship Id="rId1" Type="http://schemas.openxmlformats.org/officeDocument/2006/relationships/theme" Target="../theme/theme16.xml"/><Relationship Id="rId2" Type="http://schemas.openxmlformats.org/officeDocument/2006/relationships/slideLayout" Target="../slideLayouts/slideLayout16.xml"/>
</Relationships>
</file>

<file path=ppt/slideMasters/_rels/slideMaster17.xml.rels><?xml version="1.0" encoding="UTF-8"?>
<Relationships xmlns="http://schemas.openxmlformats.org/package/2006/relationships"><Relationship Id="rId1" Type="http://schemas.openxmlformats.org/officeDocument/2006/relationships/theme" Target="../theme/theme17.xml"/><Relationship Id="rId2" Type="http://schemas.openxmlformats.org/officeDocument/2006/relationships/slideLayout" Target="../slideLayouts/slideLayout17.xml"/>
</Relationships>
</file>

<file path=ppt/slideMasters/_rels/slideMaster18.xml.rels><?xml version="1.0" encoding="UTF-8"?>
<Relationships xmlns="http://schemas.openxmlformats.org/package/2006/relationships"><Relationship Id="rId1" Type="http://schemas.openxmlformats.org/officeDocument/2006/relationships/theme" Target="../theme/theme18.xml"/><Relationship Id="rId2" Type="http://schemas.openxmlformats.org/officeDocument/2006/relationships/slideLayout" Target="../slideLayouts/slideLayout18.xml"/>
</Relationships>
</file>

<file path=ppt/slideMasters/_rels/slideMaster19.xml.rels><?xml version="1.0" encoding="UTF-8"?>
<Relationships xmlns="http://schemas.openxmlformats.org/package/2006/relationships"><Relationship Id="rId1" Type="http://schemas.openxmlformats.org/officeDocument/2006/relationships/theme" Target="../theme/theme19.xml"/><Relationship Id="rId2" Type="http://schemas.openxmlformats.org/officeDocument/2006/relationships/slideLayout" Target="../slideLayouts/slideLayout19.xml"/>
</Relationships>
</file>

<file path=ppt/slideMasters/_rels/slideMaster20.xml.rels><?xml version="1.0" encoding="UTF-8"?>
<Relationships xmlns="http://schemas.openxmlformats.org/package/2006/relationships"><Relationship Id="rId1" Type="http://schemas.openxmlformats.org/officeDocument/2006/relationships/theme" Target="../theme/theme20.xml"/><Relationship Id="rId2" Type="http://schemas.openxmlformats.org/officeDocument/2006/relationships/slideLayout" Target="../slideLayouts/slideLayout20.xml"/>
</Relationships>
</file>

<file path=ppt/slideMasters/_rels/slideMaster21.xml.rels><?xml version="1.0" encoding="UTF-8"?>
<Relationships xmlns="http://schemas.openxmlformats.org/package/2006/relationships"><Relationship Id="rId1" Type="http://schemas.openxmlformats.org/officeDocument/2006/relationships/theme" Target="../theme/theme21.xml"/><Relationship Id="rId2" Type="http://schemas.openxmlformats.org/officeDocument/2006/relationships/slideLayout" Target="../slideLayouts/slideLayout21.xml"/>
</Relationships>
</file>

<file path=ppt/slideMasters/_rels/slideMaster22.xml.rels><?xml version="1.0" encoding="UTF-8"?>
<Relationships xmlns="http://schemas.openxmlformats.org/package/2006/relationships"><Relationship Id="rId1" Type="http://schemas.openxmlformats.org/officeDocument/2006/relationships/theme" Target="../theme/theme22.xml"/><Relationship Id="rId2" Type="http://schemas.openxmlformats.org/officeDocument/2006/relationships/slideLayout" Target="../slideLayouts/slideLayout22.xml"/>
</Relationships>
</file>

<file path=ppt/slideMasters/_rels/slideMaster23.xml.rels><?xml version="1.0" encoding="UTF-8"?>
<Relationships xmlns="http://schemas.openxmlformats.org/package/2006/relationships"><Relationship Id="rId1" Type="http://schemas.openxmlformats.org/officeDocument/2006/relationships/theme" Target="../theme/theme23.xml"/><Relationship Id="rId2" Type="http://schemas.openxmlformats.org/officeDocument/2006/relationships/slideLayout" Target="../slideLayouts/slideLayout23.xml"/>
</Relationships>
</file>

<file path=ppt/slideMasters/_rels/slideMaster24.xml.rels><?xml version="1.0" encoding="UTF-8"?>
<Relationships xmlns="http://schemas.openxmlformats.org/package/2006/relationships"><Relationship Id="rId1" Type="http://schemas.openxmlformats.org/officeDocument/2006/relationships/theme" Target="../theme/theme24.xml"/><Relationship Id="rId2"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fr-FR" sz="1800" spc="-1" strike="noStrike">
                <a:solidFill>
                  <a:srgbClr val="000000"/>
                </a:solidFill>
                <a:latin typeface="Arial"/>
              </a:rPr>
              <a:t>Cliquez pour éditer le format du texte-titre</a:t>
            </a:r>
            <a:endParaRPr b="0" lang="fr-FR" sz="1800" spc="-1" strike="noStrike">
              <a:solidFill>
                <a:srgbClr val="000000"/>
              </a:solidFill>
              <a:latin typeface="Arial"/>
            </a:endParaRPr>
          </a:p>
        </p:txBody>
      </p:sp>
      <p:sp>
        <p:nvSpPr>
          <p:cNvPr id="1" name="PlaceHolder 2"/>
          <p:cNvSpPr>
            <a:spLocks noGrp="1"/>
          </p:cNvSpPr>
          <p:nvPr>
            <p:ph type="body"/>
          </p:nvPr>
        </p:nvSpPr>
        <p:spPr>
          <a:xfrm>
            <a:off x="609480" y="1604520"/>
            <a:ext cx="535392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2" name="PlaceHolder 3"/>
          <p:cNvSpPr>
            <a:spLocks noGrp="1"/>
          </p:cNvSpPr>
          <p:nvPr>
            <p:ph type="body"/>
          </p:nvPr>
        </p:nvSpPr>
        <p:spPr>
          <a:xfrm>
            <a:off x="6231960" y="1604520"/>
            <a:ext cx="535392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3" name="PlaceHolder 4"/>
          <p:cNvSpPr>
            <a:spLocks noGrp="1"/>
          </p:cNvSpPr>
          <p:nvPr>
            <p:ph type="body"/>
          </p:nvPr>
        </p:nvSpPr>
        <p:spPr>
          <a:xfrm>
            <a:off x="609480" y="3682080"/>
            <a:ext cx="1097208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4" name="PlaceHolder 5"/>
          <p:cNvSpPr>
            <a:spLocks noGrp="1"/>
          </p:cNvSpPr>
          <p:nvPr>
            <p:ph type="ftr" idx="1"/>
          </p:nvPr>
        </p:nvSpPr>
        <p:spPr>
          <a:xfrm>
            <a:off x="4038480" y="6356520"/>
            <a:ext cx="4113720" cy="363960"/>
          </a:xfrm>
          <a:prstGeom prst="rect">
            <a:avLst/>
          </a:prstGeom>
          <a:noFill/>
          <a:ln w="0">
            <a:noFill/>
          </a:ln>
        </p:spPr>
        <p:txBody>
          <a:bodyPr lIns="90000" rIns="90000" tIns="45000" bIns="45000" anchor="ctr">
            <a:noAutofit/>
          </a:bodyPr>
          <a:lstStyle>
            <a:lvl1pPr indent="0" algn="ctr">
              <a:lnSpc>
                <a:spcPct val="100000"/>
              </a:lnSpc>
              <a:buNone/>
              <a:tabLst>
                <a:tab algn="l" pos="0"/>
              </a:tabLst>
              <a:defRPr b="0" lang="fr-FR" sz="1400" spc="-1" strike="noStrike">
                <a:solidFill>
                  <a:srgbClr val="000000"/>
                </a:solidFill>
                <a:latin typeface="Times New Roman"/>
              </a:defRPr>
            </a:lvl1pPr>
          </a:lstStyle>
          <a:p>
            <a:pPr indent="0" algn="ctr">
              <a:lnSpc>
                <a:spcPct val="100000"/>
              </a:lnSpc>
              <a:buNone/>
              <a:tabLst>
                <a:tab algn="l" pos="0"/>
              </a:tabLst>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5" name="PlaceHolder 6"/>
          <p:cNvSpPr>
            <a:spLocks noGrp="1"/>
          </p:cNvSpPr>
          <p:nvPr>
            <p:ph type="sldNum" idx="2"/>
          </p:nvPr>
        </p:nvSpPr>
        <p:spPr>
          <a:xfrm>
            <a:off x="8610480" y="6356520"/>
            <a:ext cx="2742120" cy="363960"/>
          </a:xfrm>
          <a:prstGeom prst="rect">
            <a:avLst/>
          </a:prstGeom>
          <a:noFill/>
          <a:ln w="0">
            <a:noFill/>
          </a:ln>
        </p:spPr>
        <p:txBody>
          <a:bodyPr lIns="90000" rIns="90000" tIns="45000" bIns="45000" anchor="ctr">
            <a:noAutofit/>
          </a:bodyPr>
          <a:lstStyle>
            <a:lvl1pPr indent="0" algn="r">
              <a:lnSpc>
                <a:spcPct val="100000"/>
              </a:lnSpc>
              <a:buNone/>
              <a:tabLst>
                <a:tab algn="l" pos="0"/>
              </a:tabLst>
              <a:defRPr b="0" lang="fr-BE" sz="1200" spc="-1" strike="noStrike">
                <a:solidFill>
                  <a:srgbClr val="8b8b8b"/>
                </a:solidFill>
                <a:latin typeface="Calibri"/>
              </a:defRPr>
            </a:lvl1pPr>
          </a:lstStyle>
          <a:p>
            <a:pPr indent="0" algn="r">
              <a:lnSpc>
                <a:spcPct val="100000"/>
              </a:lnSpc>
              <a:buNone/>
              <a:tabLst>
                <a:tab algn="l" pos="0"/>
              </a:tabLst>
            </a:pPr>
            <a:fld id="{641178AF-98B5-4F9F-8FF9-181FFE2A6C3F}" type="slidenum">
              <a:rPr b="0" lang="fr-BE" sz="1200" spc="-1" strike="noStrike">
                <a:solidFill>
                  <a:srgbClr val="8b8b8b"/>
                </a:solidFill>
                <a:latin typeface="Calibri"/>
              </a:rPr>
              <a:t>&lt;numéro&gt;</a:t>
            </a:fld>
            <a:endParaRPr b="0" lang="fr-FR" sz="1200" spc="-1" strike="noStrike">
              <a:solidFill>
                <a:srgbClr val="000000"/>
              </a:solidFill>
              <a:latin typeface="Times New Roman"/>
            </a:endParaRPr>
          </a:p>
        </p:txBody>
      </p:sp>
      <p:sp>
        <p:nvSpPr>
          <p:cNvPr id="6" name="PlaceHolder 7"/>
          <p:cNvSpPr>
            <a:spLocks noGrp="1"/>
          </p:cNvSpPr>
          <p:nvPr>
            <p:ph type="dt" idx="3"/>
          </p:nvPr>
        </p:nvSpPr>
        <p:spPr>
          <a:xfrm>
            <a:off x="838080" y="6356520"/>
            <a:ext cx="2742120" cy="363960"/>
          </a:xfrm>
          <a:prstGeom prst="rect">
            <a:avLst/>
          </a:prstGeom>
          <a:noFill/>
          <a:ln w="0">
            <a:noFill/>
          </a:ln>
        </p:spPr>
        <p:txBody>
          <a:bodyPr lIns="90000" rIns="90000" tIns="45000" bIns="45000" anchor="ctr">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fr-FR" sz="1800" spc="-1" strike="noStrike">
                <a:solidFill>
                  <a:srgbClr val="000000"/>
                </a:solidFill>
                <a:latin typeface="Arial"/>
              </a:rPr>
              <a:t>Cliquez pour éditer le format du texte-titre</a:t>
            </a:r>
            <a:endParaRPr b="0" lang="fr-FR" sz="1800" spc="-1" strike="noStrike">
              <a:solidFill>
                <a:srgbClr val="000000"/>
              </a:solidFill>
              <a:latin typeface="Arial"/>
            </a:endParaRPr>
          </a:p>
        </p:txBody>
      </p:sp>
      <p:sp>
        <p:nvSpPr>
          <p:cNvPr id="12" name="PlaceHolder 2"/>
          <p:cNvSpPr>
            <a:spLocks noGrp="1"/>
          </p:cNvSpPr>
          <p:nvPr>
            <p:ph type="body"/>
          </p:nvPr>
        </p:nvSpPr>
        <p:spPr>
          <a:xfrm>
            <a:off x="609480" y="1604520"/>
            <a:ext cx="1097208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13" name="PlaceHolder 3"/>
          <p:cNvSpPr>
            <a:spLocks noGrp="1"/>
          </p:cNvSpPr>
          <p:nvPr>
            <p:ph type="body"/>
          </p:nvPr>
        </p:nvSpPr>
        <p:spPr>
          <a:xfrm>
            <a:off x="609480" y="3682080"/>
            <a:ext cx="1097208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14" name="PlaceHolder 4"/>
          <p:cNvSpPr>
            <a:spLocks noGrp="1"/>
          </p:cNvSpPr>
          <p:nvPr>
            <p:ph type="ftr" idx="4"/>
          </p:nvPr>
        </p:nvSpPr>
        <p:spPr>
          <a:xfrm>
            <a:off x="4038480" y="6356520"/>
            <a:ext cx="4113720" cy="363960"/>
          </a:xfrm>
          <a:prstGeom prst="rect">
            <a:avLst/>
          </a:prstGeom>
          <a:noFill/>
          <a:ln w="0">
            <a:noFill/>
          </a:ln>
        </p:spPr>
        <p:txBody>
          <a:bodyPr lIns="90000" rIns="90000" tIns="45000" bIns="45000" anchor="ctr">
            <a:noAutofit/>
          </a:bodyPr>
          <a:lstStyle>
            <a:lvl1pPr indent="0" algn="ctr">
              <a:lnSpc>
                <a:spcPct val="100000"/>
              </a:lnSpc>
              <a:buNone/>
              <a:tabLst>
                <a:tab algn="l" pos="0"/>
              </a:tabLst>
              <a:defRPr b="0" lang="fr-FR" sz="1400" spc="-1" strike="noStrike">
                <a:solidFill>
                  <a:srgbClr val="000000"/>
                </a:solidFill>
                <a:latin typeface="Times New Roman"/>
              </a:defRPr>
            </a:lvl1pPr>
          </a:lstStyle>
          <a:p>
            <a:pPr indent="0" algn="ctr">
              <a:lnSpc>
                <a:spcPct val="100000"/>
              </a:lnSpc>
              <a:buNone/>
              <a:tabLst>
                <a:tab algn="l" pos="0"/>
              </a:tabLst>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15" name="PlaceHolder 5"/>
          <p:cNvSpPr>
            <a:spLocks noGrp="1"/>
          </p:cNvSpPr>
          <p:nvPr>
            <p:ph type="sldNum" idx="5"/>
          </p:nvPr>
        </p:nvSpPr>
        <p:spPr>
          <a:xfrm>
            <a:off x="8610480" y="6356520"/>
            <a:ext cx="2742120" cy="363960"/>
          </a:xfrm>
          <a:prstGeom prst="rect">
            <a:avLst/>
          </a:prstGeom>
          <a:noFill/>
          <a:ln w="0">
            <a:noFill/>
          </a:ln>
        </p:spPr>
        <p:txBody>
          <a:bodyPr lIns="90000" rIns="90000" tIns="45000" bIns="45000" anchor="ctr">
            <a:noAutofit/>
          </a:bodyPr>
          <a:lstStyle>
            <a:lvl1pPr indent="0" algn="r">
              <a:lnSpc>
                <a:spcPct val="100000"/>
              </a:lnSpc>
              <a:buNone/>
              <a:tabLst>
                <a:tab algn="l" pos="0"/>
              </a:tabLst>
              <a:defRPr b="0" lang="fr-BE" sz="1200" spc="-1" strike="noStrike">
                <a:solidFill>
                  <a:srgbClr val="8b8b8b"/>
                </a:solidFill>
                <a:latin typeface="Calibri"/>
              </a:defRPr>
            </a:lvl1pPr>
          </a:lstStyle>
          <a:p>
            <a:pPr indent="0" algn="r">
              <a:lnSpc>
                <a:spcPct val="100000"/>
              </a:lnSpc>
              <a:buNone/>
              <a:tabLst>
                <a:tab algn="l" pos="0"/>
              </a:tabLst>
            </a:pPr>
            <a:fld id="{01F9DF58-112D-400E-A7FB-685717B58568}" type="slidenum">
              <a:rPr b="0" lang="fr-BE" sz="1200" spc="-1" strike="noStrike">
                <a:solidFill>
                  <a:srgbClr val="8b8b8b"/>
                </a:solidFill>
                <a:latin typeface="Calibri"/>
              </a:rPr>
              <a:t>&lt;numéro&gt;</a:t>
            </a:fld>
            <a:endParaRPr b="0" lang="fr-FR" sz="1200" spc="-1" strike="noStrike">
              <a:solidFill>
                <a:srgbClr val="000000"/>
              </a:solidFill>
              <a:latin typeface="Times New Roman"/>
            </a:endParaRPr>
          </a:p>
        </p:txBody>
      </p:sp>
      <p:sp>
        <p:nvSpPr>
          <p:cNvPr id="16" name="PlaceHolder 6"/>
          <p:cNvSpPr>
            <a:spLocks noGrp="1"/>
          </p:cNvSpPr>
          <p:nvPr>
            <p:ph type="dt" idx="6"/>
          </p:nvPr>
        </p:nvSpPr>
        <p:spPr>
          <a:xfrm>
            <a:off x="838080" y="6356520"/>
            <a:ext cx="2742120" cy="363960"/>
          </a:xfrm>
          <a:prstGeom prst="rect">
            <a:avLst/>
          </a:prstGeom>
          <a:noFill/>
          <a:ln w="0">
            <a:noFill/>
          </a:ln>
        </p:spPr>
        <p:txBody>
          <a:bodyPr lIns="90000" rIns="90000" tIns="45000" bIns="45000" anchor="ctr">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0"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fr-FR" sz="1800" spc="-1" strike="noStrike">
                <a:solidFill>
                  <a:srgbClr val="000000"/>
                </a:solidFill>
                <a:latin typeface="Arial"/>
              </a:rPr>
              <a:t>Cliquez pour éditer le format du texte-titre</a:t>
            </a:r>
            <a:endParaRPr b="0" lang="fr-FR" sz="1800" spc="-1" strike="noStrike">
              <a:solidFill>
                <a:srgbClr val="000000"/>
              </a:solidFill>
              <a:latin typeface="Arial"/>
            </a:endParaRPr>
          </a:p>
        </p:txBody>
      </p:sp>
      <p:sp>
        <p:nvSpPr>
          <p:cNvPr id="21" name="PlaceHolder 2"/>
          <p:cNvSpPr>
            <a:spLocks noGrp="1"/>
          </p:cNvSpPr>
          <p:nvPr>
            <p:ph type="body"/>
          </p:nvPr>
        </p:nvSpPr>
        <p:spPr>
          <a:xfrm>
            <a:off x="609480" y="1604520"/>
            <a:ext cx="535392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22" name="PlaceHolder 3"/>
          <p:cNvSpPr>
            <a:spLocks noGrp="1"/>
          </p:cNvSpPr>
          <p:nvPr>
            <p:ph type="body"/>
          </p:nvPr>
        </p:nvSpPr>
        <p:spPr>
          <a:xfrm>
            <a:off x="6231960" y="1604520"/>
            <a:ext cx="535392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23" name="PlaceHolder 4"/>
          <p:cNvSpPr>
            <a:spLocks noGrp="1"/>
          </p:cNvSpPr>
          <p:nvPr>
            <p:ph type="body"/>
          </p:nvPr>
        </p:nvSpPr>
        <p:spPr>
          <a:xfrm>
            <a:off x="609480" y="3682080"/>
            <a:ext cx="535392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24" name="PlaceHolder 5"/>
          <p:cNvSpPr>
            <a:spLocks noGrp="1"/>
          </p:cNvSpPr>
          <p:nvPr>
            <p:ph type="body"/>
          </p:nvPr>
        </p:nvSpPr>
        <p:spPr>
          <a:xfrm>
            <a:off x="6231960" y="3682080"/>
            <a:ext cx="535392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25" name="PlaceHolder 6"/>
          <p:cNvSpPr>
            <a:spLocks noGrp="1"/>
          </p:cNvSpPr>
          <p:nvPr>
            <p:ph type="ftr" idx="7"/>
          </p:nvPr>
        </p:nvSpPr>
        <p:spPr>
          <a:xfrm>
            <a:off x="4038480" y="6356520"/>
            <a:ext cx="4113720" cy="363960"/>
          </a:xfrm>
          <a:prstGeom prst="rect">
            <a:avLst/>
          </a:prstGeom>
          <a:noFill/>
          <a:ln w="0">
            <a:noFill/>
          </a:ln>
        </p:spPr>
        <p:txBody>
          <a:bodyPr lIns="90000" rIns="90000" tIns="45000" bIns="45000" anchor="ctr">
            <a:noAutofit/>
          </a:bodyPr>
          <a:lstStyle>
            <a:lvl1pPr indent="0" algn="ctr">
              <a:lnSpc>
                <a:spcPct val="100000"/>
              </a:lnSpc>
              <a:buNone/>
              <a:tabLst>
                <a:tab algn="l" pos="0"/>
              </a:tabLst>
              <a:defRPr b="0" lang="fr-FR" sz="1400" spc="-1" strike="noStrike">
                <a:solidFill>
                  <a:srgbClr val="000000"/>
                </a:solidFill>
                <a:latin typeface="Times New Roman"/>
              </a:defRPr>
            </a:lvl1pPr>
          </a:lstStyle>
          <a:p>
            <a:pPr indent="0" algn="ctr">
              <a:lnSpc>
                <a:spcPct val="100000"/>
              </a:lnSpc>
              <a:buNone/>
              <a:tabLst>
                <a:tab algn="l" pos="0"/>
              </a:tabLst>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26" name="PlaceHolder 7"/>
          <p:cNvSpPr>
            <a:spLocks noGrp="1"/>
          </p:cNvSpPr>
          <p:nvPr>
            <p:ph type="sldNum" idx="8"/>
          </p:nvPr>
        </p:nvSpPr>
        <p:spPr>
          <a:xfrm>
            <a:off x="8610480" y="6356520"/>
            <a:ext cx="2742120" cy="363960"/>
          </a:xfrm>
          <a:prstGeom prst="rect">
            <a:avLst/>
          </a:prstGeom>
          <a:noFill/>
          <a:ln w="0">
            <a:noFill/>
          </a:ln>
        </p:spPr>
        <p:txBody>
          <a:bodyPr lIns="90000" rIns="90000" tIns="45000" bIns="45000" anchor="ctr">
            <a:noAutofit/>
          </a:bodyPr>
          <a:lstStyle>
            <a:lvl1pPr indent="0" algn="r">
              <a:lnSpc>
                <a:spcPct val="100000"/>
              </a:lnSpc>
              <a:buNone/>
              <a:tabLst>
                <a:tab algn="l" pos="0"/>
              </a:tabLst>
              <a:defRPr b="0" lang="fr-BE" sz="1200" spc="-1" strike="noStrike">
                <a:solidFill>
                  <a:srgbClr val="8b8b8b"/>
                </a:solidFill>
                <a:latin typeface="Calibri"/>
              </a:defRPr>
            </a:lvl1pPr>
          </a:lstStyle>
          <a:p>
            <a:pPr indent="0" algn="r">
              <a:lnSpc>
                <a:spcPct val="100000"/>
              </a:lnSpc>
              <a:buNone/>
              <a:tabLst>
                <a:tab algn="l" pos="0"/>
              </a:tabLst>
            </a:pPr>
            <a:fld id="{153D148E-252B-421D-9064-E5907881DF66}" type="slidenum">
              <a:rPr b="0" lang="fr-BE" sz="1200" spc="-1" strike="noStrike">
                <a:solidFill>
                  <a:srgbClr val="8b8b8b"/>
                </a:solidFill>
                <a:latin typeface="Calibri"/>
              </a:rPr>
              <a:t>&lt;numéro&gt;</a:t>
            </a:fld>
            <a:endParaRPr b="0" lang="fr-FR" sz="1200" spc="-1" strike="noStrike">
              <a:solidFill>
                <a:srgbClr val="000000"/>
              </a:solidFill>
              <a:latin typeface="Times New Roman"/>
            </a:endParaRPr>
          </a:p>
        </p:txBody>
      </p:sp>
      <p:sp>
        <p:nvSpPr>
          <p:cNvPr id="27" name="PlaceHolder 8"/>
          <p:cNvSpPr>
            <a:spLocks noGrp="1"/>
          </p:cNvSpPr>
          <p:nvPr>
            <p:ph type="dt" idx="9"/>
          </p:nvPr>
        </p:nvSpPr>
        <p:spPr>
          <a:xfrm>
            <a:off x="838080" y="6356520"/>
            <a:ext cx="2742120" cy="363960"/>
          </a:xfrm>
          <a:prstGeom prst="rect">
            <a:avLst/>
          </a:prstGeom>
          <a:noFill/>
          <a:ln w="0">
            <a:noFill/>
          </a:ln>
        </p:spPr>
        <p:txBody>
          <a:bodyPr lIns="90000" rIns="90000" tIns="45000" bIns="45000" anchor="ctr">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3" name="PlaceHolder 1"/>
          <p:cNvSpPr>
            <a:spLocks noGrp="1"/>
          </p:cNvSpPr>
          <p:nvPr>
            <p:ph type="ftr" idx="10"/>
          </p:nvPr>
        </p:nvSpPr>
        <p:spPr>
          <a:xfrm>
            <a:off x="4038480" y="6356520"/>
            <a:ext cx="4113720" cy="363960"/>
          </a:xfrm>
          <a:prstGeom prst="rect">
            <a:avLst/>
          </a:prstGeom>
          <a:noFill/>
          <a:ln w="0">
            <a:noFill/>
          </a:ln>
        </p:spPr>
        <p:txBody>
          <a:bodyPr lIns="90000" rIns="90000" tIns="45000" bIns="45000" anchor="ctr">
            <a:noAutofit/>
          </a:bodyPr>
          <a:lstStyle>
            <a:lvl1pPr indent="0" algn="ctr">
              <a:lnSpc>
                <a:spcPct val="100000"/>
              </a:lnSpc>
              <a:buNone/>
              <a:tabLst>
                <a:tab algn="l" pos="0"/>
              </a:tabLst>
              <a:defRPr b="0" lang="fr-FR" sz="1400" spc="-1" strike="noStrike">
                <a:solidFill>
                  <a:srgbClr val="000000"/>
                </a:solidFill>
                <a:latin typeface="Times New Roman"/>
              </a:defRPr>
            </a:lvl1pPr>
          </a:lstStyle>
          <a:p>
            <a:pPr indent="0" algn="ctr">
              <a:lnSpc>
                <a:spcPct val="100000"/>
              </a:lnSpc>
              <a:buNone/>
              <a:tabLst>
                <a:tab algn="l" pos="0"/>
              </a:tabLst>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34" name="PlaceHolder 2"/>
          <p:cNvSpPr>
            <a:spLocks noGrp="1"/>
          </p:cNvSpPr>
          <p:nvPr>
            <p:ph type="sldNum" idx="11"/>
          </p:nvPr>
        </p:nvSpPr>
        <p:spPr>
          <a:xfrm>
            <a:off x="8610480" y="6356520"/>
            <a:ext cx="2742120" cy="363960"/>
          </a:xfrm>
          <a:prstGeom prst="rect">
            <a:avLst/>
          </a:prstGeom>
          <a:noFill/>
          <a:ln w="0">
            <a:noFill/>
          </a:ln>
        </p:spPr>
        <p:txBody>
          <a:bodyPr lIns="90000" rIns="90000" tIns="45000" bIns="45000" anchor="ctr">
            <a:noAutofit/>
          </a:bodyPr>
          <a:lstStyle>
            <a:lvl1pPr indent="0" algn="r">
              <a:lnSpc>
                <a:spcPct val="100000"/>
              </a:lnSpc>
              <a:buNone/>
              <a:tabLst>
                <a:tab algn="l" pos="0"/>
              </a:tabLst>
              <a:defRPr b="0" lang="fr-BE" sz="1200" spc="-1" strike="noStrike">
                <a:solidFill>
                  <a:srgbClr val="8b8b8b"/>
                </a:solidFill>
                <a:latin typeface="Calibri"/>
              </a:defRPr>
            </a:lvl1pPr>
          </a:lstStyle>
          <a:p>
            <a:pPr indent="0" algn="r">
              <a:lnSpc>
                <a:spcPct val="100000"/>
              </a:lnSpc>
              <a:buNone/>
              <a:tabLst>
                <a:tab algn="l" pos="0"/>
              </a:tabLst>
            </a:pPr>
            <a:fld id="{10258FCF-6778-4277-90CD-C372F2C6AD7A}" type="slidenum">
              <a:rPr b="0" lang="fr-BE" sz="1200" spc="-1" strike="noStrike">
                <a:solidFill>
                  <a:srgbClr val="8b8b8b"/>
                </a:solidFill>
                <a:latin typeface="Calibri"/>
              </a:rPr>
              <a:t>&lt;numéro&gt;</a:t>
            </a:fld>
            <a:endParaRPr b="0" lang="fr-FR" sz="1200" spc="-1" strike="noStrike">
              <a:solidFill>
                <a:srgbClr val="000000"/>
              </a:solidFill>
              <a:latin typeface="Times New Roman"/>
            </a:endParaRPr>
          </a:p>
        </p:txBody>
      </p:sp>
      <p:sp>
        <p:nvSpPr>
          <p:cNvPr id="35" name="PlaceHolder 3"/>
          <p:cNvSpPr>
            <a:spLocks noGrp="1"/>
          </p:cNvSpPr>
          <p:nvPr>
            <p:ph type="dt" idx="12"/>
          </p:nvPr>
        </p:nvSpPr>
        <p:spPr>
          <a:xfrm>
            <a:off x="838080" y="6356520"/>
            <a:ext cx="2742120" cy="363960"/>
          </a:xfrm>
          <a:prstGeom prst="rect">
            <a:avLst/>
          </a:prstGeom>
          <a:noFill/>
          <a:ln w="0">
            <a:noFill/>
          </a:ln>
        </p:spPr>
        <p:txBody>
          <a:bodyPr lIns="90000" rIns="90000" tIns="45000" bIns="45000" anchor="ctr">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6" name="PlaceHolder 1"/>
          <p:cNvSpPr>
            <a:spLocks noGrp="1"/>
          </p:cNvSpPr>
          <p:nvPr>
            <p:ph type="ftr" idx="13"/>
          </p:nvPr>
        </p:nvSpPr>
        <p:spPr>
          <a:xfrm>
            <a:off x="4038480" y="6356520"/>
            <a:ext cx="4113720" cy="363960"/>
          </a:xfrm>
          <a:prstGeom prst="rect">
            <a:avLst/>
          </a:prstGeom>
          <a:noFill/>
          <a:ln w="0">
            <a:noFill/>
          </a:ln>
        </p:spPr>
        <p:txBody>
          <a:bodyPr lIns="90000" rIns="90000" tIns="45000" bIns="45000" anchor="ctr">
            <a:noAutofit/>
          </a:bodyPr>
          <a:lstStyle>
            <a:lvl1pPr indent="0" algn="ctr">
              <a:lnSpc>
                <a:spcPct val="100000"/>
              </a:lnSpc>
              <a:buNone/>
              <a:tabLst>
                <a:tab algn="l" pos="0"/>
              </a:tabLst>
              <a:defRPr b="0" lang="fr-FR" sz="1400" spc="-1" strike="noStrike">
                <a:solidFill>
                  <a:srgbClr val="000000"/>
                </a:solidFill>
                <a:latin typeface="Times New Roman"/>
              </a:defRPr>
            </a:lvl1pPr>
          </a:lstStyle>
          <a:p>
            <a:pPr indent="0" algn="ctr">
              <a:lnSpc>
                <a:spcPct val="100000"/>
              </a:lnSpc>
              <a:buNone/>
              <a:tabLst>
                <a:tab algn="l" pos="0"/>
              </a:tabLst>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37" name="PlaceHolder 2"/>
          <p:cNvSpPr>
            <a:spLocks noGrp="1"/>
          </p:cNvSpPr>
          <p:nvPr>
            <p:ph type="sldNum" idx="14"/>
          </p:nvPr>
        </p:nvSpPr>
        <p:spPr>
          <a:xfrm>
            <a:off x="8610480" y="6356520"/>
            <a:ext cx="2742120" cy="363960"/>
          </a:xfrm>
          <a:prstGeom prst="rect">
            <a:avLst/>
          </a:prstGeom>
          <a:noFill/>
          <a:ln w="0">
            <a:noFill/>
          </a:ln>
        </p:spPr>
        <p:txBody>
          <a:bodyPr lIns="90000" rIns="90000" tIns="45000" bIns="45000" anchor="ctr">
            <a:noAutofit/>
          </a:bodyPr>
          <a:lstStyle>
            <a:lvl1pPr indent="0" algn="r">
              <a:lnSpc>
                <a:spcPct val="100000"/>
              </a:lnSpc>
              <a:buNone/>
              <a:tabLst>
                <a:tab algn="l" pos="0"/>
              </a:tabLst>
              <a:defRPr b="0" lang="fr-BE" sz="1200" spc="-1" strike="noStrike">
                <a:solidFill>
                  <a:srgbClr val="8b8b8b"/>
                </a:solidFill>
                <a:latin typeface="Calibri"/>
              </a:defRPr>
            </a:lvl1pPr>
          </a:lstStyle>
          <a:p>
            <a:pPr indent="0" algn="r">
              <a:lnSpc>
                <a:spcPct val="100000"/>
              </a:lnSpc>
              <a:buNone/>
              <a:tabLst>
                <a:tab algn="l" pos="0"/>
              </a:tabLst>
            </a:pPr>
            <a:fld id="{762EA857-CCA9-46F9-A86C-10F0F14CA1B9}" type="slidenum">
              <a:rPr b="0" lang="fr-BE" sz="1200" spc="-1" strike="noStrike">
                <a:solidFill>
                  <a:srgbClr val="8b8b8b"/>
                </a:solidFill>
                <a:latin typeface="Calibri"/>
              </a:rPr>
              <a:t>&lt;numéro&gt;</a:t>
            </a:fld>
            <a:endParaRPr b="0" lang="fr-FR" sz="1200" spc="-1" strike="noStrike">
              <a:solidFill>
                <a:srgbClr val="000000"/>
              </a:solidFill>
              <a:latin typeface="Times New Roman"/>
            </a:endParaRPr>
          </a:p>
        </p:txBody>
      </p:sp>
      <p:sp>
        <p:nvSpPr>
          <p:cNvPr id="38" name="PlaceHolder 3"/>
          <p:cNvSpPr>
            <a:spLocks noGrp="1"/>
          </p:cNvSpPr>
          <p:nvPr>
            <p:ph type="dt" idx="15"/>
          </p:nvPr>
        </p:nvSpPr>
        <p:spPr>
          <a:xfrm>
            <a:off x="838080" y="6356520"/>
            <a:ext cx="2742120" cy="363960"/>
          </a:xfrm>
          <a:prstGeom prst="rect">
            <a:avLst/>
          </a:prstGeom>
          <a:noFill/>
          <a:ln w="0">
            <a:noFill/>
          </a:ln>
        </p:spPr>
        <p:txBody>
          <a:bodyPr lIns="90000" rIns="90000" tIns="45000" bIns="45000" anchor="ctr">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9"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fr-FR" sz="1800" spc="-1" strike="noStrike">
                <a:solidFill>
                  <a:srgbClr val="000000"/>
                </a:solidFill>
                <a:latin typeface="Arial"/>
              </a:rPr>
              <a:t>Cliquez pour éditer le format du texte-titre</a:t>
            </a:r>
            <a:endParaRPr b="0" lang="fr-FR" sz="1800" spc="-1" strike="noStrike">
              <a:solidFill>
                <a:srgbClr val="000000"/>
              </a:solidFill>
              <a:latin typeface="Arial"/>
            </a:endParaRPr>
          </a:p>
        </p:txBody>
      </p:sp>
      <p:sp>
        <p:nvSpPr>
          <p:cNvPr id="40" name="PlaceHolder 2"/>
          <p:cNvSpPr>
            <a:spLocks noGrp="1"/>
          </p:cNvSpPr>
          <p:nvPr>
            <p:ph type="body"/>
          </p:nvPr>
        </p:nvSpPr>
        <p:spPr>
          <a:xfrm>
            <a:off x="609480" y="1604520"/>
            <a:ext cx="109720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41" name="PlaceHolder 3"/>
          <p:cNvSpPr>
            <a:spLocks noGrp="1"/>
          </p:cNvSpPr>
          <p:nvPr>
            <p:ph type="ftr" idx="16"/>
          </p:nvPr>
        </p:nvSpPr>
        <p:spPr>
          <a:xfrm>
            <a:off x="4038480" y="6356520"/>
            <a:ext cx="4113720" cy="363960"/>
          </a:xfrm>
          <a:prstGeom prst="rect">
            <a:avLst/>
          </a:prstGeom>
          <a:noFill/>
          <a:ln w="0">
            <a:noFill/>
          </a:ln>
        </p:spPr>
        <p:txBody>
          <a:bodyPr lIns="90000" rIns="90000" tIns="45000" bIns="45000" anchor="ctr">
            <a:noAutofit/>
          </a:bodyPr>
          <a:lstStyle>
            <a:lvl1pPr indent="0" algn="ctr">
              <a:lnSpc>
                <a:spcPct val="100000"/>
              </a:lnSpc>
              <a:buNone/>
              <a:tabLst>
                <a:tab algn="l" pos="0"/>
              </a:tabLst>
              <a:defRPr b="0" lang="fr-FR" sz="1400" spc="-1" strike="noStrike">
                <a:solidFill>
                  <a:srgbClr val="000000"/>
                </a:solidFill>
                <a:latin typeface="Times New Roman"/>
              </a:defRPr>
            </a:lvl1pPr>
          </a:lstStyle>
          <a:p>
            <a:pPr indent="0" algn="ctr">
              <a:lnSpc>
                <a:spcPct val="100000"/>
              </a:lnSpc>
              <a:buNone/>
              <a:tabLst>
                <a:tab algn="l" pos="0"/>
              </a:tabLst>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42" name="PlaceHolder 4"/>
          <p:cNvSpPr>
            <a:spLocks noGrp="1"/>
          </p:cNvSpPr>
          <p:nvPr>
            <p:ph type="sldNum" idx="17"/>
          </p:nvPr>
        </p:nvSpPr>
        <p:spPr>
          <a:xfrm>
            <a:off x="8610480" y="6356520"/>
            <a:ext cx="2742120" cy="363960"/>
          </a:xfrm>
          <a:prstGeom prst="rect">
            <a:avLst/>
          </a:prstGeom>
          <a:noFill/>
          <a:ln w="0">
            <a:noFill/>
          </a:ln>
        </p:spPr>
        <p:txBody>
          <a:bodyPr lIns="90000" rIns="90000" tIns="45000" bIns="45000" anchor="ctr">
            <a:noAutofit/>
          </a:bodyPr>
          <a:lstStyle>
            <a:lvl1pPr indent="0" algn="r">
              <a:lnSpc>
                <a:spcPct val="100000"/>
              </a:lnSpc>
              <a:buNone/>
              <a:tabLst>
                <a:tab algn="l" pos="0"/>
              </a:tabLst>
              <a:defRPr b="0" lang="fr-BE" sz="1200" spc="-1" strike="noStrike">
                <a:solidFill>
                  <a:srgbClr val="8b8b8b"/>
                </a:solidFill>
                <a:latin typeface="Calibri"/>
              </a:defRPr>
            </a:lvl1pPr>
          </a:lstStyle>
          <a:p>
            <a:pPr indent="0" algn="r">
              <a:lnSpc>
                <a:spcPct val="100000"/>
              </a:lnSpc>
              <a:buNone/>
              <a:tabLst>
                <a:tab algn="l" pos="0"/>
              </a:tabLst>
            </a:pPr>
            <a:fld id="{897213FD-6C24-4E11-A6D4-1994EE2B7876}" type="slidenum">
              <a:rPr b="0" lang="fr-BE" sz="1200" spc="-1" strike="noStrike">
                <a:solidFill>
                  <a:srgbClr val="8b8b8b"/>
                </a:solidFill>
                <a:latin typeface="Calibri"/>
              </a:rPr>
              <a:t>&lt;numéro&gt;</a:t>
            </a:fld>
            <a:endParaRPr b="0" lang="fr-FR" sz="1200" spc="-1" strike="noStrike">
              <a:solidFill>
                <a:srgbClr val="000000"/>
              </a:solidFill>
              <a:latin typeface="Times New Roman"/>
            </a:endParaRPr>
          </a:p>
        </p:txBody>
      </p:sp>
      <p:sp>
        <p:nvSpPr>
          <p:cNvPr id="43" name="PlaceHolder 5"/>
          <p:cNvSpPr>
            <a:spLocks noGrp="1"/>
          </p:cNvSpPr>
          <p:nvPr>
            <p:ph type="dt" idx="18"/>
          </p:nvPr>
        </p:nvSpPr>
        <p:spPr>
          <a:xfrm>
            <a:off x="838080" y="6356520"/>
            <a:ext cx="2742120" cy="363960"/>
          </a:xfrm>
          <a:prstGeom prst="rect">
            <a:avLst/>
          </a:prstGeom>
          <a:noFill/>
          <a:ln w="0">
            <a:noFill/>
          </a:ln>
        </p:spPr>
        <p:txBody>
          <a:bodyPr lIns="90000" rIns="90000" tIns="45000" bIns="45000" anchor="ctr">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6"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fr-FR" sz="1800" spc="-1" strike="noStrike">
                <a:solidFill>
                  <a:srgbClr val="000000"/>
                </a:solidFill>
                <a:latin typeface="Arial"/>
              </a:rPr>
              <a:t>Cliquez pour éditer le format du texte-titre</a:t>
            </a:r>
            <a:endParaRPr b="0" lang="fr-FR" sz="1800" spc="-1" strike="noStrike">
              <a:solidFill>
                <a:srgbClr val="000000"/>
              </a:solidFill>
              <a:latin typeface="Arial"/>
            </a:endParaRPr>
          </a:p>
        </p:txBody>
      </p:sp>
      <p:sp>
        <p:nvSpPr>
          <p:cNvPr id="47" name="PlaceHolder 2"/>
          <p:cNvSpPr>
            <a:spLocks noGrp="1"/>
          </p:cNvSpPr>
          <p:nvPr>
            <p:ph type="body"/>
          </p:nvPr>
        </p:nvSpPr>
        <p:spPr>
          <a:xfrm>
            <a:off x="609480" y="1604520"/>
            <a:ext cx="109720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48" name="PlaceHolder 3"/>
          <p:cNvSpPr>
            <a:spLocks noGrp="1"/>
          </p:cNvSpPr>
          <p:nvPr>
            <p:ph type="ftr" idx="19"/>
          </p:nvPr>
        </p:nvSpPr>
        <p:spPr>
          <a:xfrm>
            <a:off x="4038480" y="6356520"/>
            <a:ext cx="4113720" cy="363960"/>
          </a:xfrm>
          <a:prstGeom prst="rect">
            <a:avLst/>
          </a:prstGeom>
          <a:noFill/>
          <a:ln w="0">
            <a:noFill/>
          </a:ln>
        </p:spPr>
        <p:txBody>
          <a:bodyPr lIns="90000" rIns="90000" tIns="45000" bIns="45000" anchor="ctr">
            <a:noAutofit/>
          </a:bodyPr>
          <a:lstStyle>
            <a:lvl1pPr indent="0" algn="ctr">
              <a:lnSpc>
                <a:spcPct val="100000"/>
              </a:lnSpc>
              <a:buNone/>
              <a:tabLst>
                <a:tab algn="l" pos="0"/>
              </a:tabLst>
              <a:defRPr b="0" lang="fr-FR" sz="1400" spc="-1" strike="noStrike">
                <a:solidFill>
                  <a:srgbClr val="000000"/>
                </a:solidFill>
                <a:latin typeface="Times New Roman"/>
              </a:defRPr>
            </a:lvl1pPr>
          </a:lstStyle>
          <a:p>
            <a:pPr indent="0" algn="ctr">
              <a:lnSpc>
                <a:spcPct val="100000"/>
              </a:lnSpc>
              <a:buNone/>
              <a:tabLst>
                <a:tab algn="l" pos="0"/>
              </a:tabLst>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49" name="PlaceHolder 4"/>
          <p:cNvSpPr>
            <a:spLocks noGrp="1"/>
          </p:cNvSpPr>
          <p:nvPr>
            <p:ph type="sldNum" idx="20"/>
          </p:nvPr>
        </p:nvSpPr>
        <p:spPr>
          <a:xfrm>
            <a:off x="8610480" y="6356520"/>
            <a:ext cx="2742120" cy="363960"/>
          </a:xfrm>
          <a:prstGeom prst="rect">
            <a:avLst/>
          </a:prstGeom>
          <a:noFill/>
          <a:ln w="0">
            <a:noFill/>
          </a:ln>
        </p:spPr>
        <p:txBody>
          <a:bodyPr lIns="90000" rIns="90000" tIns="45000" bIns="45000" anchor="ctr">
            <a:noAutofit/>
          </a:bodyPr>
          <a:lstStyle>
            <a:lvl1pPr indent="0" algn="r">
              <a:lnSpc>
                <a:spcPct val="100000"/>
              </a:lnSpc>
              <a:buNone/>
              <a:tabLst>
                <a:tab algn="l" pos="0"/>
              </a:tabLst>
              <a:defRPr b="0" lang="fr-BE" sz="1200" spc="-1" strike="noStrike">
                <a:solidFill>
                  <a:srgbClr val="8b8b8b"/>
                </a:solidFill>
                <a:latin typeface="Calibri"/>
              </a:defRPr>
            </a:lvl1pPr>
          </a:lstStyle>
          <a:p>
            <a:pPr indent="0" algn="r">
              <a:lnSpc>
                <a:spcPct val="100000"/>
              </a:lnSpc>
              <a:buNone/>
              <a:tabLst>
                <a:tab algn="l" pos="0"/>
              </a:tabLst>
            </a:pPr>
            <a:fld id="{A1C6A60C-E598-4A6B-B25E-7ED1DF4BFDF9}" type="slidenum">
              <a:rPr b="0" lang="fr-BE" sz="1200" spc="-1" strike="noStrike">
                <a:solidFill>
                  <a:srgbClr val="8b8b8b"/>
                </a:solidFill>
                <a:latin typeface="Calibri"/>
              </a:rPr>
              <a:t>&lt;numéro&gt;</a:t>
            </a:fld>
            <a:endParaRPr b="0" lang="fr-FR" sz="1200" spc="-1" strike="noStrike">
              <a:solidFill>
                <a:srgbClr val="000000"/>
              </a:solidFill>
              <a:latin typeface="Times New Roman"/>
            </a:endParaRPr>
          </a:p>
        </p:txBody>
      </p:sp>
      <p:sp>
        <p:nvSpPr>
          <p:cNvPr id="50" name="PlaceHolder 5"/>
          <p:cNvSpPr>
            <a:spLocks noGrp="1"/>
          </p:cNvSpPr>
          <p:nvPr>
            <p:ph type="dt" idx="21"/>
          </p:nvPr>
        </p:nvSpPr>
        <p:spPr>
          <a:xfrm>
            <a:off x="838080" y="6356520"/>
            <a:ext cx="2742120" cy="363960"/>
          </a:xfrm>
          <a:prstGeom prst="rect">
            <a:avLst/>
          </a:prstGeom>
          <a:noFill/>
          <a:ln w="0">
            <a:noFill/>
          </a:ln>
        </p:spPr>
        <p:txBody>
          <a:bodyPr lIns="90000" rIns="90000" tIns="45000" bIns="45000" anchor="ctr">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3"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fr-FR" sz="1800" spc="-1" strike="noStrike">
                <a:solidFill>
                  <a:srgbClr val="000000"/>
                </a:solidFill>
                <a:latin typeface="Arial"/>
              </a:rPr>
              <a:t>Cliquez pour éditer le format du texte-titre</a:t>
            </a:r>
            <a:endParaRPr b="0" lang="fr-FR" sz="1800" spc="-1" strike="noStrike">
              <a:solidFill>
                <a:srgbClr val="000000"/>
              </a:solidFill>
              <a:latin typeface="Arial"/>
            </a:endParaRPr>
          </a:p>
        </p:txBody>
      </p:sp>
      <p:sp>
        <p:nvSpPr>
          <p:cNvPr id="54" name="PlaceHolder 2"/>
          <p:cNvSpPr>
            <a:spLocks noGrp="1"/>
          </p:cNvSpPr>
          <p:nvPr>
            <p:ph type="body"/>
          </p:nvPr>
        </p:nvSpPr>
        <p:spPr>
          <a:xfrm>
            <a:off x="609480" y="1604520"/>
            <a:ext cx="535392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55" name="PlaceHolder 3"/>
          <p:cNvSpPr>
            <a:spLocks noGrp="1"/>
          </p:cNvSpPr>
          <p:nvPr>
            <p:ph type="body"/>
          </p:nvPr>
        </p:nvSpPr>
        <p:spPr>
          <a:xfrm>
            <a:off x="6231960" y="1604520"/>
            <a:ext cx="535392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56" name="PlaceHolder 4"/>
          <p:cNvSpPr>
            <a:spLocks noGrp="1"/>
          </p:cNvSpPr>
          <p:nvPr>
            <p:ph type="ftr" idx="22"/>
          </p:nvPr>
        </p:nvSpPr>
        <p:spPr>
          <a:xfrm>
            <a:off x="4038480" y="6356520"/>
            <a:ext cx="4113720" cy="363960"/>
          </a:xfrm>
          <a:prstGeom prst="rect">
            <a:avLst/>
          </a:prstGeom>
          <a:noFill/>
          <a:ln w="0">
            <a:noFill/>
          </a:ln>
        </p:spPr>
        <p:txBody>
          <a:bodyPr lIns="90000" rIns="90000" tIns="45000" bIns="45000" anchor="ctr">
            <a:noAutofit/>
          </a:bodyPr>
          <a:lstStyle>
            <a:lvl1pPr indent="0" algn="ctr">
              <a:lnSpc>
                <a:spcPct val="100000"/>
              </a:lnSpc>
              <a:buNone/>
              <a:tabLst>
                <a:tab algn="l" pos="0"/>
              </a:tabLst>
              <a:defRPr b="0" lang="fr-FR" sz="1400" spc="-1" strike="noStrike">
                <a:solidFill>
                  <a:srgbClr val="000000"/>
                </a:solidFill>
                <a:latin typeface="Times New Roman"/>
              </a:defRPr>
            </a:lvl1pPr>
          </a:lstStyle>
          <a:p>
            <a:pPr indent="0" algn="ctr">
              <a:lnSpc>
                <a:spcPct val="100000"/>
              </a:lnSpc>
              <a:buNone/>
              <a:tabLst>
                <a:tab algn="l" pos="0"/>
              </a:tabLst>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57" name="PlaceHolder 5"/>
          <p:cNvSpPr>
            <a:spLocks noGrp="1"/>
          </p:cNvSpPr>
          <p:nvPr>
            <p:ph type="sldNum" idx="23"/>
          </p:nvPr>
        </p:nvSpPr>
        <p:spPr>
          <a:xfrm>
            <a:off x="8610480" y="6356520"/>
            <a:ext cx="2742120" cy="363960"/>
          </a:xfrm>
          <a:prstGeom prst="rect">
            <a:avLst/>
          </a:prstGeom>
          <a:noFill/>
          <a:ln w="0">
            <a:noFill/>
          </a:ln>
        </p:spPr>
        <p:txBody>
          <a:bodyPr lIns="90000" rIns="90000" tIns="45000" bIns="45000" anchor="ctr">
            <a:noAutofit/>
          </a:bodyPr>
          <a:lstStyle>
            <a:lvl1pPr indent="0" algn="r">
              <a:lnSpc>
                <a:spcPct val="100000"/>
              </a:lnSpc>
              <a:buNone/>
              <a:tabLst>
                <a:tab algn="l" pos="0"/>
              </a:tabLst>
              <a:defRPr b="0" lang="fr-BE" sz="1200" spc="-1" strike="noStrike">
                <a:solidFill>
                  <a:srgbClr val="8b8b8b"/>
                </a:solidFill>
                <a:latin typeface="Calibri"/>
              </a:defRPr>
            </a:lvl1pPr>
          </a:lstStyle>
          <a:p>
            <a:pPr indent="0" algn="r">
              <a:lnSpc>
                <a:spcPct val="100000"/>
              </a:lnSpc>
              <a:buNone/>
              <a:tabLst>
                <a:tab algn="l" pos="0"/>
              </a:tabLst>
            </a:pPr>
            <a:fld id="{9C2C4A2C-5C28-4CE7-8A90-23490E1C93D8}" type="slidenum">
              <a:rPr b="0" lang="fr-BE" sz="1200" spc="-1" strike="noStrike">
                <a:solidFill>
                  <a:srgbClr val="8b8b8b"/>
                </a:solidFill>
                <a:latin typeface="Calibri"/>
              </a:rPr>
              <a:t>&lt;numéro&gt;</a:t>
            </a:fld>
            <a:endParaRPr b="0" lang="fr-FR" sz="1200" spc="-1" strike="noStrike">
              <a:solidFill>
                <a:srgbClr val="000000"/>
              </a:solidFill>
              <a:latin typeface="Times New Roman"/>
            </a:endParaRPr>
          </a:p>
        </p:txBody>
      </p:sp>
      <p:sp>
        <p:nvSpPr>
          <p:cNvPr id="58" name="PlaceHolder 6"/>
          <p:cNvSpPr>
            <a:spLocks noGrp="1"/>
          </p:cNvSpPr>
          <p:nvPr>
            <p:ph type="dt" idx="24"/>
          </p:nvPr>
        </p:nvSpPr>
        <p:spPr>
          <a:xfrm>
            <a:off x="838080" y="6356520"/>
            <a:ext cx="2742120" cy="363960"/>
          </a:xfrm>
          <a:prstGeom prst="rect">
            <a:avLst/>
          </a:prstGeom>
          <a:noFill/>
          <a:ln w="0">
            <a:noFill/>
          </a:ln>
        </p:spPr>
        <p:txBody>
          <a:bodyPr lIns="90000" rIns="90000" tIns="45000" bIns="45000" anchor="ctr">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2"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fr-FR" sz="1800" spc="-1" strike="noStrike">
                <a:solidFill>
                  <a:srgbClr val="000000"/>
                </a:solidFill>
                <a:latin typeface="Arial"/>
              </a:rPr>
              <a:t>Cliquez pour éditer le format du texte-titre</a:t>
            </a:r>
            <a:endParaRPr b="0" lang="fr-FR" sz="1800" spc="-1" strike="noStrike">
              <a:solidFill>
                <a:srgbClr val="000000"/>
              </a:solidFill>
              <a:latin typeface="Arial"/>
            </a:endParaRPr>
          </a:p>
        </p:txBody>
      </p:sp>
      <p:sp>
        <p:nvSpPr>
          <p:cNvPr id="63" name="PlaceHolder 2"/>
          <p:cNvSpPr>
            <a:spLocks noGrp="1"/>
          </p:cNvSpPr>
          <p:nvPr>
            <p:ph type="ftr" idx="25"/>
          </p:nvPr>
        </p:nvSpPr>
        <p:spPr>
          <a:xfrm>
            <a:off x="4038480" y="6356520"/>
            <a:ext cx="4113720" cy="363960"/>
          </a:xfrm>
          <a:prstGeom prst="rect">
            <a:avLst/>
          </a:prstGeom>
          <a:noFill/>
          <a:ln w="0">
            <a:noFill/>
          </a:ln>
        </p:spPr>
        <p:txBody>
          <a:bodyPr lIns="90000" rIns="90000" tIns="45000" bIns="45000" anchor="ctr">
            <a:noAutofit/>
          </a:bodyPr>
          <a:lstStyle>
            <a:lvl1pPr indent="0" algn="ctr">
              <a:lnSpc>
                <a:spcPct val="100000"/>
              </a:lnSpc>
              <a:buNone/>
              <a:tabLst>
                <a:tab algn="l" pos="0"/>
              </a:tabLst>
              <a:defRPr b="0" lang="fr-FR" sz="1400" spc="-1" strike="noStrike">
                <a:solidFill>
                  <a:srgbClr val="000000"/>
                </a:solidFill>
                <a:latin typeface="Times New Roman"/>
              </a:defRPr>
            </a:lvl1pPr>
          </a:lstStyle>
          <a:p>
            <a:pPr indent="0" algn="ctr">
              <a:lnSpc>
                <a:spcPct val="100000"/>
              </a:lnSpc>
              <a:buNone/>
              <a:tabLst>
                <a:tab algn="l" pos="0"/>
              </a:tabLst>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64" name="PlaceHolder 3"/>
          <p:cNvSpPr>
            <a:spLocks noGrp="1"/>
          </p:cNvSpPr>
          <p:nvPr>
            <p:ph type="sldNum" idx="26"/>
          </p:nvPr>
        </p:nvSpPr>
        <p:spPr>
          <a:xfrm>
            <a:off x="8610480" y="6356520"/>
            <a:ext cx="2742120" cy="363960"/>
          </a:xfrm>
          <a:prstGeom prst="rect">
            <a:avLst/>
          </a:prstGeom>
          <a:noFill/>
          <a:ln w="0">
            <a:noFill/>
          </a:ln>
        </p:spPr>
        <p:txBody>
          <a:bodyPr lIns="90000" rIns="90000" tIns="45000" bIns="45000" anchor="ctr">
            <a:noAutofit/>
          </a:bodyPr>
          <a:lstStyle>
            <a:lvl1pPr indent="0" algn="r">
              <a:lnSpc>
                <a:spcPct val="100000"/>
              </a:lnSpc>
              <a:buNone/>
              <a:tabLst>
                <a:tab algn="l" pos="0"/>
              </a:tabLst>
              <a:defRPr b="0" lang="fr-BE" sz="1200" spc="-1" strike="noStrike">
                <a:solidFill>
                  <a:srgbClr val="8b8b8b"/>
                </a:solidFill>
                <a:latin typeface="Calibri"/>
              </a:defRPr>
            </a:lvl1pPr>
          </a:lstStyle>
          <a:p>
            <a:pPr indent="0" algn="r">
              <a:lnSpc>
                <a:spcPct val="100000"/>
              </a:lnSpc>
              <a:buNone/>
              <a:tabLst>
                <a:tab algn="l" pos="0"/>
              </a:tabLst>
            </a:pPr>
            <a:fld id="{3D1F64A2-FE1C-4E3B-9F2C-AD3D33033A73}" type="slidenum">
              <a:rPr b="0" lang="fr-BE" sz="1200" spc="-1" strike="noStrike">
                <a:solidFill>
                  <a:srgbClr val="8b8b8b"/>
                </a:solidFill>
                <a:latin typeface="Calibri"/>
              </a:rPr>
              <a:t>&lt;numéro&gt;</a:t>
            </a:fld>
            <a:endParaRPr b="0" lang="fr-FR" sz="1200" spc="-1" strike="noStrike">
              <a:solidFill>
                <a:srgbClr val="000000"/>
              </a:solidFill>
              <a:latin typeface="Times New Roman"/>
            </a:endParaRPr>
          </a:p>
        </p:txBody>
      </p:sp>
      <p:sp>
        <p:nvSpPr>
          <p:cNvPr id="65" name="PlaceHolder 4"/>
          <p:cNvSpPr>
            <a:spLocks noGrp="1"/>
          </p:cNvSpPr>
          <p:nvPr>
            <p:ph type="dt" idx="27"/>
          </p:nvPr>
        </p:nvSpPr>
        <p:spPr>
          <a:xfrm>
            <a:off x="838080" y="6356520"/>
            <a:ext cx="2742120" cy="363960"/>
          </a:xfrm>
          <a:prstGeom prst="rect">
            <a:avLst/>
          </a:prstGeom>
          <a:noFill/>
          <a:ln w="0">
            <a:noFill/>
          </a:ln>
        </p:spPr>
        <p:txBody>
          <a:bodyPr lIns="90000" rIns="90000" tIns="45000" bIns="45000" anchor="ctr">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7" name="PlaceHolder 1"/>
          <p:cNvSpPr>
            <a:spLocks noGrp="1"/>
          </p:cNvSpPr>
          <p:nvPr>
            <p:ph type="ftr" idx="28"/>
          </p:nvPr>
        </p:nvSpPr>
        <p:spPr>
          <a:xfrm>
            <a:off x="4038480" y="6356520"/>
            <a:ext cx="4113720" cy="363960"/>
          </a:xfrm>
          <a:prstGeom prst="rect">
            <a:avLst/>
          </a:prstGeom>
          <a:noFill/>
          <a:ln w="0">
            <a:noFill/>
          </a:ln>
        </p:spPr>
        <p:txBody>
          <a:bodyPr lIns="90000" rIns="90000" tIns="45000" bIns="45000" anchor="ctr">
            <a:noAutofit/>
          </a:bodyPr>
          <a:lstStyle>
            <a:lvl1pPr indent="0" algn="ctr">
              <a:lnSpc>
                <a:spcPct val="100000"/>
              </a:lnSpc>
              <a:buNone/>
              <a:tabLst>
                <a:tab algn="l" pos="0"/>
              </a:tabLst>
              <a:defRPr b="0" lang="fr-FR" sz="1400" spc="-1" strike="noStrike">
                <a:solidFill>
                  <a:srgbClr val="000000"/>
                </a:solidFill>
                <a:latin typeface="Times New Roman"/>
              </a:defRPr>
            </a:lvl1pPr>
          </a:lstStyle>
          <a:p>
            <a:pPr indent="0" algn="ctr">
              <a:lnSpc>
                <a:spcPct val="100000"/>
              </a:lnSpc>
              <a:buNone/>
              <a:tabLst>
                <a:tab algn="l" pos="0"/>
              </a:tabLst>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68" name="PlaceHolder 2"/>
          <p:cNvSpPr>
            <a:spLocks noGrp="1"/>
          </p:cNvSpPr>
          <p:nvPr>
            <p:ph type="sldNum" idx="29"/>
          </p:nvPr>
        </p:nvSpPr>
        <p:spPr>
          <a:xfrm>
            <a:off x="8610480" y="6356520"/>
            <a:ext cx="2742120" cy="363960"/>
          </a:xfrm>
          <a:prstGeom prst="rect">
            <a:avLst/>
          </a:prstGeom>
          <a:noFill/>
          <a:ln w="0">
            <a:noFill/>
          </a:ln>
        </p:spPr>
        <p:txBody>
          <a:bodyPr lIns="90000" rIns="90000" tIns="45000" bIns="45000" anchor="ctr">
            <a:noAutofit/>
          </a:bodyPr>
          <a:lstStyle>
            <a:lvl1pPr indent="0" algn="r">
              <a:lnSpc>
                <a:spcPct val="100000"/>
              </a:lnSpc>
              <a:buNone/>
              <a:tabLst>
                <a:tab algn="l" pos="0"/>
              </a:tabLst>
              <a:defRPr b="0" lang="fr-BE" sz="1200" spc="-1" strike="noStrike">
                <a:solidFill>
                  <a:srgbClr val="8b8b8b"/>
                </a:solidFill>
                <a:latin typeface="Calibri"/>
              </a:defRPr>
            </a:lvl1pPr>
          </a:lstStyle>
          <a:p>
            <a:pPr indent="0" algn="r">
              <a:lnSpc>
                <a:spcPct val="100000"/>
              </a:lnSpc>
              <a:buNone/>
              <a:tabLst>
                <a:tab algn="l" pos="0"/>
              </a:tabLst>
            </a:pPr>
            <a:fld id="{1EA8DDA7-77A6-4BB2-973F-8445C6E5D4C1}" type="slidenum">
              <a:rPr b="0" lang="fr-BE" sz="1200" spc="-1" strike="noStrike">
                <a:solidFill>
                  <a:srgbClr val="8b8b8b"/>
                </a:solidFill>
                <a:latin typeface="Calibri"/>
              </a:rPr>
              <a:t>&lt;numéro&gt;</a:t>
            </a:fld>
            <a:endParaRPr b="0" lang="fr-FR" sz="1200" spc="-1" strike="noStrike">
              <a:solidFill>
                <a:srgbClr val="000000"/>
              </a:solidFill>
              <a:latin typeface="Times New Roman"/>
            </a:endParaRPr>
          </a:p>
        </p:txBody>
      </p:sp>
      <p:sp>
        <p:nvSpPr>
          <p:cNvPr id="69" name="PlaceHolder 3"/>
          <p:cNvSpPr>
            <a:spLocks noGrp="1"/>
          </p:cNvSpPr>
          <p:nvPr>
            <p:ph type="dt" idx="30"/>
          </p:nvPr>
        </p:nvSpPr>
        <p:spPr>
          <a:xfrm>
            <a:off x="838080" y="6356520"/>
            <a:ext cx="2742120" cy="363960"/>
          </a:xfrm>
          <a:prstGeom prst="rect">
            <a:avLst/>
          </a:prstGeom>
          <a:noFill/>
          <a:ln w="0">
            <a:noFill/>
          </a:ln>
        </p:spPr>
        <p:txBody>
          <a:bodyPr lIns="90000" rIns="90000" tIns="45000" bIns="45000" anchor="ctr">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0"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fr-FR" sz="1800" spc="-1" strike="noStrike">
                <a:solidFill>
                  <a:srgbClr val="000000"/>
                </a:solidFill>
                <a:latin typeface="Arial"/>
              </a:rPr>
              <a:t>Cliquez pour éditer le format du texte-titre</a:t>
            </a:r>
            <a:endParaRPr b="0" lang="fr-FR" sz="1800" spc="-1" strike="noStrike">
              <a:solidFill>
                <a:srgbClr val="000000"/>
              </a:solidFill>
              <a:latin typeface="Arial"/>
            </a:endParaRPr>
          </a:p>
        </p:txBody>
      </p:sp>
      <p:sp>
        <p:nvSpPr>
          <p:cNvPr id="71" name="PlaceHolder 2"/>
          <p:cNvSpPr>
            <a:spLocks noGrp="1"/>
          </p:cNvSpPr>
          <p:nvPr>
            <p:ph type="body"/>
          </p:nvPr>
        </p:nvSpPr>
        <p:spPr>
          <a:xfrm>
            <a:off x="609480" y="1604520"/>
            <a:ext cx="535392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72" name="PlaceHolder 3"/>
          <p:cNvSpPr>
            <a:spLocks noGrp="1"/>
          </p:cNvSpPr>
          <p:nvPr>
            <p:ph type="body"/>
          </p:nvPr>
        </p:nvSpPr>
        <p:spPr>
          <a:xfrm>
            <a:off x="6231960" y="1604520"/>
            <a:ext cx="535392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73" name="PlaceHolder 4"/>
          <p:cNvSpPr>
            <a:spLocks noGrp="1"/>
          </p:cNvSpPr>
          <p:nvPr>
            <p:ph type="body"/>
          </p:nvPr>
        </p:nvSpPr>
        <p:spPr>
          <a:xfrm>
            <a:off x="609480" y="3682080"/>
            <a:ext cx="535392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74" name="PlaceHolder 5"/>
          <p:cNvSpPr>
            <a:spLocks noGrp="1"/>
          </p:cNvSpPr>
          <p:nvPr>
            <p:ph type="ftr" idx="31"/>
          </p:nvPr>
        </p:nvSpPr>
        <p:spPr>
          <a:xfrm>
            <a:off x="4038480" y="6356520"/>
            <a:ext cx="4113720" cy="363960"/>
          </a:xfrm>
          <a:prstGeom prst="rect">
            <a:avLst/>
          </a:prstGeom>
          <a:noFill/>
          <a:ln w="0">
            <a:noFill/>
          </a:ln>
        </p:spPr>
        <p:txBody>
          <a:bodyPr lIns="90000" rIns="90000" tIns="45000" bIns="45000" anchor="ctr">
            <a:noAutofit/>
          </a:bodyPr>
          <a:lstStyle>
            <a:lvl1pPr indent="0" algn="ctr">
              <a:lnSpc>
                <a:spcPct val="100000"/>
              </a:lnSpc>
              <a:buNone/>
              <a:tabLst>
                <a:tab algn="l" pos="0"/>
              </a:tabLst>
              <a:defRPr b="0" lang="fr-FR" sz="1400" spc="-1" strike="noStrike">
                <a:solidFill>
                  <a:srgbClr val="000000"/>
                </a:solidFill>
                <a:latin typeface="Times New Roman"/>
              </a:defRPr>
            </a:lvl1pPr>
          </a:lstStyle>
          <a:p>
            <a:pPr indent="0" algn="ctr">
              <a:lnSpc>
                <a:spcPct val="100000"/>
              </a:lnSpc>
              <a:buNone/>
              <a:tabLst>
                <a:tab algn="l" pos="0"/>
              </a:tabLst>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75" name="PlaceHolder 6"/>
          <p:cNvSpPr>
            <a:spLocks noGrp="1"/>
          </p:cNvSpPr>
          <p:nvPr>
            <p:ph type="sldNum" idx="32"/>
          </p:nvPr>
        </p:nvSpPr>
        <p:spPr>
          <a:xfrm>
            <a:off x="8610480" y="6356520"/>
            <a:ext cx="2742120" cy="363960"/>
          </a:xfrm>
          <a:prstGeom prst="rect">
            <a:avLst/>
          </a:prstGeom>
          <a:noFill/>
          <a:ln w="0">
            <a:noFill/>
          </a:ln>
        </p:spPr>
        <p:txBody>
          <a:bodyPr lIns="90000" rIns="90000" tIns="45000" bIns="45000" anchor="ctr">
            <a:noAutofit/>
          </a:bodyPr>
          <a:lstStyle>
            <a:lvl1pPr indent="0" algn="r">
              <a:lnSpc>
                <a:spcPct val="100000"/>
              </a:lnSpc>
              <a:buNone/>
              <a:tabLst>
                <a:tab algn="l" pos="0"/>
              </a:tabLst>
              <a:defRPr b="0" lang="fr-BE" sz="1200" spc="-1" strike="noStrike">
                <a:solidFill>
                  <a:srgbClr val="8b8b8b"/>
                </a:solidFill>
                <a:latin typeface="Calibri"/>
              </a:defRPr>
            </a:lvl1pPr>
          </a:lstStyle>
          <a:p>
            <a:pPr indent="0" algn="r">
              <a:lnSpc>
                <a:spcPct val="100000"/>
              </a:lnSpc>
              <a:buNone/>
              <a:tabLst>
                <a:tab algn="l" pos="0"/>
              </a:tabLst>
            </a:pPr>
            <a:fld id="{180F5ECD-4B2B-415A-8C61-3EB6FD522DC4}" type="slidenum">
              <a:rPr b="0" lang="fr-BE" sz="1200" spc="-1" strike="noStrike">
                <a:solidFill>
                  <a:srgbClr val="8b8b8b"/>
                </a:solidFill>
                <a:latin typeface="Calibri"/>
              </a:rPr>
              <a:t>&lt;numéro&gt;</a:t>
            </a:fld>
            <a:endParaRPr b="0" lang="fr-FR" sz="1200" spc="-1" strike="noStrike">
              <a:solidFill>
                <a:srgbClr val="000000"/>
              </a:solidFill>
              <a:latin typeface="Times New Roman"/>
            </a:endParaRPr>
          </a:p>
        </p:txBody>
      </p:sp>
      <p:sp>
        <p:nvSpPr>
          <p:cNvPr id="76" name="PlaceHolder 7"/>
          <p:cNvSpPr>
            <a:spLocks noGrp="1"/>
          </p:cNvSpPr>
          <p:nvPr>
            <p:ph type="dt" idx="33"/>
          </p:nvPr>
        </p:nvSpPr>
        <p:spPr>
          <a:xfrm>
            <a:off x="838080" y="6356520"/>
            <a:ext cx="2742120" cy="363960"/>
          </a:xfrm>
          <a:prstGeom prst="rect">
            <a:avLst/>
          </a:prstGeom>
          <a:noFill/>
          <a:ln w="0">
            <a:noFill/>
          </a:ln>
        </p:spPr>
        <p:txBody>
          <a:bodyPr lIns="90000" rIns="90000" tIns="45000" bIns="45000" anchor="ctr">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1"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fr-FR" sz="1800" spc="-1" strike="noStrike">
                <a:solidFill>
                  <a:srgbClr val="000000"/>
                </a:solidFill>
                <a:latin typeface="Arial"/>
              </a:rPr>
              <a:t>Cliquez pour éditer le format du texte-titre</a:t>
            </a:r>
            <a:endParaRPr b="0" lang="fr-FR" sz="1800" spc="-1" strike="noStrike">
              <a:solidFill>
                <a:srgbClr val="000000"/>
              </a:solidFill>
              <a:latin typeface="Arial"/>
            </a:endParaRPr>
          </a:p>
        </p:txBody>
      </p:sp>
      <p:sp>
        <p:nvSpPr>
          <p:cNvPr id="82" name="PlaceHolder 2"/>
          <p:cNvSpPr>
            <a:spLocks noGrp="1"/>
          </p:cNvSpPr>
          <p:nvPr>
            <p:ph type="body"/>
          </p:nvPr>
        </p:nvSpPr>
        <p:spPr>
          <a:xfrm>
            <a:off x="609480" y="1604520"/>
            <a:ext cx="535392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83" name="PlaceHolder 3"/>
          <p:cNvSpPr>
            <a:spLocks noGrp="1"/>
          </p:cNvSpPr>
          <p:nvPr>
            <p:ph type="body"/>
          </p:nvPr>
        </p:nvSpPr>
        <p:spPr>
          <a:xfrm>
            <a:off x="6231960" y="1604520"/>
            <a:ext cx="535392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84" name="PlaceHolder 4"/>
          <p:cNvSpPr>
            <a:spLocks noGrp="1"/>
          </p:cNvSpPr>
          <p:nvPr>
            <p:ph type="body"/>
          </p:nvPr>
        </p:nvSpPr>
        <p:spPr>
          <a:xfrm>
            <a:off x="6231960" y="3682080"/>
            <a:ext cx="535392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85" name="PlaceHolder 5"/>
          <p:cNvSpPr>
            <a:spLocks noGrp="1"/>
          </p:cNvSpPr>
          <p:nvPr>
            <p:ph type="ftr" idx="34"/>
          </p:nvPr>
        </p:nvSpPr>
        <p:spPr>
          <a:xfrm>
            <a:off x="4038480" y="6356520"/>
            <a:ext cx="4113720" cy="363960"/>
          </a:xfrm>
          <a:prstGeom prst="rect">
            <a:avLst/>
          </a:prstGeom>
          <a:noFill/>
          <a:ln w="0">
            <a:noFill/>
          </a:ln>
        </p:spPr>
        <p:txBody>
          <a:bodyPr lIns="90000" rIns="90000" tIns="45000" bIns="45000" anchor="ctr">
            <a:noAutofit/>
          </a:bodyPr>
          <a:lstStyle>
            <a:lvl1pPr indent="0" algn="ctr">
              <a:lnSpc>
                <a:spcPct val="100000"/>
              </a:lnSpc>
              <a:buNone/>
              <a:tabLst>
                <a:tab algn="l" pos="0"/>
              </a:tabLst>
              <a:defRPr b="0" lang="fr-FR" sz="1400" spc="-1" strike="noStrike">
                <a:solidFill>
                  <a:srgbClr val="000000"/>
                </a:solidFill>
                <a:latin typeface="Times New Roman"/>
              </a:defRPr>
            </a:lvl1pPr>
          </a:lstStyle>
          <a:p>
            <a:pPr indent="0" algn="ctr">
              <a:lnSpc>
                <a:spcPct val="100000"/>
              </a:lnSpc>
              <a:buNone/>
              <a:tabLst>
                <a:tab algn="l" pos="0"/>
              </a:tabLst>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86" name="PlaceHolder 6"/>
          <p:cNvSpPr>
            <a:spLocks noGrp="1"/>
          </p:cNvSpPr>
          <p:nvPr>
            <p:ph type="sldNum" idx="35"/>
          </p:nvPr>
        </p:nvSpPr>
        <p:spPr>
          <a:xfrm>
            <a:off x="8610480" y="6356520"/>
            <a:ext cx="2742120" cy="363960"/>
          </a:xfrm>
          <a:prstGeom prst="rect">
            <a:avLst/>
          </a:prstGeom>
          <a:noFill/>
          <a:ln w="0">
            <a:noFill/>
          </a:ln>
        </p:spPr>
        <p:txBody>
          <a:bodyPr lIns="90000" rIns="90000" tIns="45000" bIns="45000" anchor="ctr">
            <a:noAutofit/>
          </a:bodyPr>
          <a:lstStyle>
            <a:lvl1pPr indent="0" algn="r">
              <a:lnSpc>
                <a:spcPct val="100000"/>
              </a:lnSpc>
              <a:buNone/>
              <a:tabLst>
                <a:tab algn="l" pos="0"/>
              </a:tabLst>
              <a:defRPr b="0" lang="fr-BE" sz="1200" spc="-1" strike="noStrike">
                <a:solidFill>
                  <a:srgbClr val="8b8b8b"/>
                </a:solidFill>
                <a:latin typeface="Calibri"/>
              </a:defRPr>
            </a:lvl1pPr>
          </a:lstStyle>
          <a:p>
            <a:pPr indent="0" algn="r">
              <a:lnSpc>
                <a:spcPct val="100000"/>
              </a:lnSpc>
              <a:buNone/>
              <a:tabLst>
                <a:tab algn="l" pos="0"/>
              </a:tabLst>
            </a:pPr>
            <a:fld id="{014D20FF-BF25-4461-9DEB-8FEF92DB6035}" type="slidenum">
              <a:rPr b="0" lang="fr-BE" sz="1200" spc="-1" strike="noStrike">
                <a:solidFill>
                  <a:srgbClr val="8b8b8b"/>
                </a:solidFill>
                <a:latin typeface="Calibri"/>
              </a:rPr>
              <a:t>&lt;numéro&gt;</a:t>
            </a:fld>
            <a:endParaRPr b="0" lang="fr-FR" sz="1200" spc="-1" strike="noStrike">
              <a:solidFill>
                <a:srgbClr val="000000"/>
              </a:solidFill>
              <a:latin typeface="Times New Roman"/>
            </a:endParaRPr>
          </a:p>
        </p:txBody>
      </p:sp>
      <p:sp>
        <p:nvSpPr>
          <p:cNvPr id="87" name="PlaceHolder 7"/>
          <p:cNvSpPr>
            <a:spLocks noGrp="1"/>
          </p:cNvSpPr>
          <p:nvPr>
            <p:ph type="dt" idx="36"/>
          </p:nvPr>
        </p:nvSpPr>
        <p:spPr>
          <a:xfrm>
            <a:off x="838080" y="6356520"/>
            <a:ext cx="2742120" cy="363960"/>
          </a:xfrm>
          <a:prstGeom prst="rect">
            <a:avLst/>
          </a:prstGeom>
          <a:noFill/>
          <a:ln w="0">
            <a:noFill/>
          </a:ln>
        </p:spPr>
        <p:txBody>
          <a:bodyPr lIns="90000" rIns="90000" tIns="45000" bIns="45000" anchor="ctr">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1" r:id="rId2"/>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92"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fr-FR" sz="1800" spc="-1" strike="noStrike">
                <a:solidFill>
                  <a:srgbClr val="000000"/>
                </a:solidFill>
                <a:latin typeface="Arial"/>
              </a:rPr>
              <a:t>Cliquez pour éditer le format du texte-titre</a:t>
            </a:r>
            <a:endParaRPr b="0" lang="fr-FR" sz="1800" spc="-1" strike="noStrike">
              <a:solidFill>
                <a:srgbClr val="000000"/>
              </a:solidFill>
              <a:latin typeface="Arial"/>
            </a:endParaRPr>
          </a:p>
        </p:txBody>
      </p:sp>
      <p:sp>
        <p:nvSpPr>
          <p:cNvPr id="93" name="PlaceHolder 2"/>
          <p:cNvSpPr>
            <a:spLocks noGrp="1"/>
          </p:cNvSpPr>
          <p:nvPr>
            <p:ph type="body"/>
          </p:nvPr>
        </p:nvSpPr>
        <p:spPr>
          <a:xfrm>
            <a:off x="609480" y="1604520"/>
            <a:ext cx="535392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94" name="PlaceHolder 3"/>
          <p:cNvSpPr>
            <a:spLocks noGrp="1"/>
          </p:cNvSpPr>
          <p:nvPr>
            <p:ph type="body"/>
          </p:nvPr>
        </p:nvSpPr>
        <p:spPr>
          <a:xfrm>
            <a:off x="6231960" y="1604520"/>
            <a:ext cx="535392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95" name="PlaceHolder 4"/>
          <p:cNvSpPr>
            <a:spLocks noGrp="1"/>
          </p:cNvSpPr>
          <p:nvPr>
            <p:ph type="body"/>
          </p:nvPr>
        </p:nvSpPr>
        <p:spPr>
          <a:xfrm>
            <a:off x="609480" y="3682080"/>
            <a:ext cx="1097208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96" name="PlaceHolder 5"/>
          <p:cNvSpPr>
            <a:spLocks noGrp="1"/>
          </p:cNvSpPr>
          <p:nvPr>
            <p:ph type="ftr" idx="37"/>
          </p:nvPr>
        </p:nvSpPr>
        <p:spPr>
          <a:xfrm>
            <a:off x="4038480" y="6356520"/>
            <a:ext cx="4113720" cy="363960"/>
          </a:xfrm>
          <a:prstGeom prst="rect">
            <a:avLst/>
          </a:prstGeom>
          <a:noFill/>
          <a:ln w="0">
            <a:noFill/>
          </a:ln>
        </p:spPr>
        <p:txBody>
          <a:bodyPr lIns="90000" rIns="90000" tIns="45000" bIns="45000" anchor="ctr">
            <a:noAutofit/>
          </a:bodyPr>
          <a:lstStyle>
            <a:lvl1pPr indent="0" algn="ctr">
              <a:lnSpc>
                <a:spcPct val="100000"/>
              </a:lnSpc>
              <a:buNone/>
              <a:tabLst>
                <a:tab algn="l" pos="0"/>
              </a:tabLst>
              <a:defRPr b="0" lang="fr-FR" sz="1400" spc="-1" strike="noStrike">
                <a:solidFill>
                  <a:srgbClr val="000000"/>
                </a:solidFill>
                <a:latin typeface="Times New Roman"/>
              </a:defRPr>
            </a:lvl1pPr>
          </a:lstStyle>
          <a:p>
            <a:pPr indent="0" algn="ctr">
              <a:lnSpc>
                <a:spcPct val="100000"/>
              </a:lnSpc>
              <a:buNone/>
              <a:tabLst>
                <a:tab algn="l" pos="0"/>
              </a:tabLst>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97" name="PlaceHolder 6"/>
          <p:cNvSpPr>
            <a:spLocks noGrp="1"/>
          </p:cNvSpPr>
          <p:nvPr>
            <p:ph type="sldNum" idx="38"/>
          </p:nvPr>
        </p:nvSpPr>
        <p:spPr>
          <a:xfrm>
            <a:off x="8610480" y="6356520"/>
            <a:ext cx="2742120" cy="363960"/>
          </a:xfrm>
          <a:prstGeom prst="rect">
            <a:avLst/>
          </a:prstGeom>
          <a:noFill/>
          <a:ln w="0">
            <a:noFill/>
          </a:ln>
        </p:spPr>
        <p:txBody>
          <a:bodyPr lIns="90000" rIns="90000" tIns="45000" bIns="45000" anchor="ctr">
            <a:noAutofit/>
          </a:bodyPr>
          <a:lstStyle>
            <a:lvl1pPr indent="0" algn="r">
              <a:lnSpc>
                <a:spcPct val="100000"/>
              </a:lnSpc>
              <a:buNone/>
              <a:tabLst>
                <a:tab algn="l" pos="0"/>
              </a:tabLst>
              <a:defRPr b="0" lang="fr-BE" sz="1200" spc="-1" strike="noStrike">
                <a:solidFill>
                  <a:srgbClr val="8b8b8b"/>
                </a:solidFill>
                <a:latin typeface="Calibri"/>
              </a:defRPr>
            </a:lvl1pPr>
          </a:lstStyle>
          <a:p>
            <a:pPr indent="0" algn="r">
              <a:lnSpc>
                <a:spcPct val="100000"/>
              </a:lnSpc>
              <a:buNone/>
              <a:tabLst>
                <a:tab algn="l" pos="0"/>
              </a:tabLst>
            </a:pPr>
            <a:fld id="{B6A41B71-86F2-4320-B4E2-128F8FF24C30}" type="slidenum">
              <a:rPr b="0" lang="fr-BE" sz="1200" spc="-1" strike="noStrike">
                <a:solidFill>
                  <a:srgbClr val="8b8b8b"/>
                </a:solidFill>
                <a:latin typeface="Calibri"/>
              </a:rPr>
              <a:t>&lt;numéro&gt;</a:t>
            </a:fld>
            <a:endParaRPr b="0" lang="fr-FR" sz="1200" spc="-1" strike="noStrike">
              <a:solidFill>
                <a:srgbClr val="000000"/>
              </a:solidFill>
              <a:latin typeface="Times New Roman"/>
            </a:endParaRPr>
          </a:p>
        </p:txBody>
      </p:sp>
      <p:sp>
        <p:nvSpPr>
          <p:cNvPr id="98" name="PlaceHolder 7"/>
          <p:cNvSpPr>
            <a:spLocks noGrp="1"/>
          </p:cNvSpPr>
          <p:nvPr>
            <p:ph type="dt" idx="39"/>
          </p:nvPr>
        </p:nvSpPr>
        <p:spPr>
          <a:xfrm>
            <a:off x="838080" y="6356520"/>
            <a:ext cx="2742120" cy="363960"/>
          </a:xfrm>
          <a:prstGeom prst="rect">
            <a:avLst/>
          </a:prstGeom>
          <a:noFill/>
          <a:ln w="0">
            <a:noFill/>
          </a:ln>
        </p:spPr>
        <p:txBody>
          <a:bodyPr lIns="90000" rIns="90000" tIns="45000" bIns="45000" anchor="ctr">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3" r:id="rId2"/>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3"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fr-FR" sz="1800" spc="-1" strike="noStrike">
                <a:solidFill>
                  <a:srgbClr val="000000"/>
                </a:solidFill>
                <a:latin typeface="Arial"/>
              </a:rPr>
              <a:t>Cliquez pour éditer le format du texte-titre</a:t>
            </a:r>
            <a:endParaRPr b="0" lang="fr-FR" sz="1800" spc="-1" strike="noStrike">
              <a:solidFill>
                <a:srgbClr val="000000"/>
              </a:solidFill>
              <a:latin typeface="Arial"/>
            </a:endParaRPr>
          </a:p>
        </p:txBody>
      </p:sp>
      <p:sp>
        <p:nvSpPr>
          <p:cNvPr id="104" name="PlaceHolder 2"/>
          <p:cNvSpPr>
            <a:spLocks noGrp="1"/>
          </p:cNvSpPr>
          <p:nvPr>
            <p:ph type="body"/>
          </p:nvPr>
        </p:nvSpPr>
        <p:spPr>
          <a:xfrm>
            <a:off x="609480" y="1604520"/>
            <a:ext cx="1097208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105" name="PlaceHolder 3"/>
          <p:cNvSpPr>
            <a:spLocks noGrp="1"/>
          </p:cNvSpPr>
          <p:nvPr>
            <p:ph type="body"/>
          </p:nvPr>
        </p:nvSpPr>
        <p:spPr>
          <a:xfrm>
            <a:off x="609480" y="3682080"/>
            <a:ext cx="1097208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106" name="PlaceHolder 4"/>
          <p:cNvSpPr>
            <a:spLocks noGrp="1"/>
          </p:cNvSpPr>
          <p:nvPr>
            <p:ph type="ftr" idx="40"/>
          </p:nvPr>
        </p:nvSpPr>
        <p:spPr>
          <a:xfrm>
            <a:off x="4038480" y="6356520"/>
            <a:ext cx="4113720" cy="363960"/>
          </a:xfrm>
          <a:prstGeom prst="rect">
            <a:avLst/>
          </a:prstGeom>
          <a:noFill/>
          <a:ln w="0">
            <a:noFill/>
          </a:ln>
        </p:spPr>
        <p:txBody>
          <a:bodyPr lIns="90000" rIns="90000" tIns="45000" bIns="45000" anchor="ctr">
            <a:noAutofit/>
          </a:bodyPr>
          <a:lstStyle>
            <a:lvl1pPr indent="0" algn="ctr">
              <a:lnSpc>
                <a:spcPct val="100000"/>
              </a:lnSpc>
              <a:buNone/>
              <a:tabLst>
                <a:tab algn="l" pos="0"/>
              </a:tabLst>
              <a:defRPr b="0" lang="fr-FR" sz="1400" spc="-1" strike="noStrike">
                <a:solidFill>
                  <a:srgbClr val="000000"/>
                </a:solidFill>
                <a:latin typeface="Times New Roman"/>
              </a:defRPr>
            </a:lvl1pPr>
          </a:lstStyle>
          <a:p>
            <a:pPr indent="0" algn="ctr">
              <a:lnSpc>
                <a:spcPct val="100000"/>
              </a:lnSpc>
              <a:buNone/>
              <a:tabLst>
                <a:tab algn="l" pos="0"/>
              </a:tabLst>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107" name="PlaceHolder 5"/>
          <p:cNvSpPr>
            <a:spLocks noGrp="1"/>
          </p:cNvSpPr>
          <p:nvPr>
            <p:ph type="sldNum" idx="41"/>
          </p:nvPr>
        </p:nvSpPr>
        <p:spPr>
          <a:xfrm>
            <a:off x="8610480" y="6356520"/>
            <a:ext cx="2742120" cy="363960"/>
          </a:xfrm>
          <a:prstGeom prst="rect">
            <a:avLst/>
          </a:prstGeom>
          <a:noFill/>
          <a:ln w="0">
            <a:noFill/>
          </a:ln>
        </p:spPr>
        <p:txBody>
          <a:bodyPr lIns="90000" rIns="90000" tIns="45000" bIns="45000" anchor="ctr">
            <a:noAutofit/>
          </a:bodyPr>
          <a:lstStyle>
            <a:lvl1pPr indent="0" algn="r">
              <a:lnSpc>
                <a:spcPct val="100000"/>
              </a:lnSpc>
              <a:buNone/>
              <a:tabLst>
                <a:tab algn="l" pos="0"/>
              </a:tabLst>
              <a:defRPr b="0" lang="fr-BE" sz="1200" spc="-1" strike="noStrike">
                <a:solidFill>
                  <a:srgbClr val="8b8b8b"/>
                </a:solidFill>
                <a:latin typeface="Calibri"/>
              </a:defRPr>
            </a:lvl1pPr>
          </a:lstStyle>
          <a:p>
            <a:pPr indent="0" algn="r">
              <a:lnSpc>
                <a:spcPct val="100000"/>
              </a:lnSpc>
              <a:buNone/>
              <a:tabLst>
                <a:tab algn="l" pos="0"/>
              </a:tabLst>
            </a:pPr>
            <a:fld id="{CD3F5BC0-FC3D-4439-A2BE-A1167058FF97}" type="slidenum">
              <a:rPr b="0" lang="fr-BE" sz="1200" spc="-1" strike="noStrike">
                <a:solidFill>
                  <a:srgbClr val="8b8b8b"/>
                </a:solidFill>
                <a:latin typeface="Calibri"/>
              </a:rPr>
              <a:t>&lt;numéro&gt;</a:t>
            </a:fld>
            <a:endParaRPr b="0" lang="fr-FR" sz="1200" spc="-1" strike="noStrike">
              <a:solidFill>
                <a:srgbClr val="000000"/>
              </a:solidFill>
              <a:latin typeface="Times New Roman"/>
            </a:endParaRPr>
          </a:p>
        </p:txBody>
      </p:sp>
      <p:sp>
        <p:nvSpPr>
          <p:cNvPr id="108" name="PlaceHolder 6"/>
          <p:cNvSpPr>
            <a:spLocks noGrp="1"/>
          </p:cNvSpPr>
          <p:nvPr>
            <p:ph type="dt" idx="42"/>
          </p:nvPr>
        </p:nvSpPr>
        <p:spPr>
          <a:xfrm>
            <a:off x="838080" y="6356520"/>
            <a:ext cx="2742120" cy="363960"/>
          </a:xfrm>
          <a:prstGeom prst="rect">
            <a:avLst/>
          </a:prstGeom>
          <a:noFill/>
          <a:ln w="0">
            <a:noFill/>
          </a:ln>
        </p:spPr>
        <p:txBody>
          <a:bodyPr lIns="90000" rIns="90000" tIns="45000" bIns="45000" anchor="ctr">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5" r:id="rId2"/>
  </p:sldLayoutIdLst>
</p:sldMaster>
</file>

<file path=ppt/slideMasters/slideMaster1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2"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fr-FR" sz="1800" spc="-1" strike="noStrike">
                <a:solidFill>
                  <a:srgbClr val="000000"/>
                </a:solidFill>
                <a:latin typeface="Arial"/>
              </a:rPr>
              <a:t>Cliquez pour éditer le format du texte-titre</a:t>
            </a:r>
            <a:endParaRPr b="0" lang="fr-FR" sz="1800" spc="-1" strike="noStrike">
              <a:solidFill>
                <a:srgbClr val="000000"/>
              </a:solidFill>
              <a:latin typeface="Arial"/>
            </a:endParaRPr>
          </a:p>
        </p:txBody>
      </p:sp>
      <p:sp>
        <p:nvSpPr>
          <p:cNvPr id="113" name="PlaceHolder 2"/>
          <p:cNvSpPr>
            <a:spLocks noGrp="1"/>
          </p:cNvSpPr>
          <p:nvPr>
            <p:ph type="body"/>
          </p:nvPr>
        </p:nvSpPr>
        <p:spPr>
          <a:xfrm>
            <a:off x="609480" y="1604520"/>
            <a:ext cx="535392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114" name="PlaceHolder 3"/>
          <p:cNvSpPr>
            <a:spLocks noGrp="1"/>
          </p:cNvSpPr>
          <p:nvPr>
            <p:ph type="body"/>
          </p:nvPr>
        </p:nvSpPr>
        <p:spPr>
          <a:xfrm>
            <a:off x="6231960" y="1604520"/>
            <a:ext cx="535392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115" name="PlaceHolder 4"/>
          <p:cNvSpPr>
            <a:spLocks noGrp="1"/>
          </p:cNvSpPr>
          <p:nvPr>
            <p:ph type="body"/>
          </p:nvPr>
        </p:nvSpPr>
        <p:spPr>
          <a:xfrm>
            <a:off x="609480" y="3682080"/>
            <a:ext cx="535392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116" name="PlaceHolder 5"/>
          <p:cNvSpPr>
            <a:spLocks noGrp="1"/>
          </p:cNvSpPr>
          <p:nvPr>
            <p:ph type="body"/>
          </p:nvPr>
        </p:nvSpPr>
        <p:spPr>
          <a:xfrm>
            <a:off x="6231960" y="3682080"/>
            <a:ext cx="535392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117" name="PlaceHolder 6"/>
          <p:cNvSpPr>
            <a:spLocks noGrp="1"/>
          </p:cNvSpPr>
          <p:nvPr>
            <p:ph type="ftr" idx="43"/>
          </p:nvPr>
        </p:nvSpPr>
        <p:spPr>
          <a:xfrm>
            <a:off x="4038480" y="6356520"/>
            <a:ext cx="4113720" cy="363960"/>
          </a:xfrm>
          <a:prstGeom prst="rect">
            <a:avLst/>
          </a:prstGeom>
          <a:noFill/>
          <a:ln w="0">
            <a:noFill/>
          </a:ln>
        </p:spPr>
        <p:txBody>
          <a:bodyPr lIns="90000" rIns="90000" tIns="45000" bIns="45000" anchor="ctr">
            <a:noAutofit/>
          </a:bodyPr>
          <a:lstStyle>
            <a:lvl1pPr indent="0" algn="ctr">
              <a:lnSpc>
                <a:spcPct val="100000"/>
              </a:lnSpc>
              <a:buNone/>
              <a:tabLst>
                <a:tab algn="l" pos="0"/>
              </a:tabLst>
              <a:defRPr b="0" lang="fr-FR" sz="1400" spc="-1" strike="noStrike">
                <a:solidFill>
                  <a:srgbClr val="000000"/>
                </a:solidFill>
                <a:latin typeface="Times New Roman"/>
              </a:defRPr>
            </a:lvl1pPr>
          </a:lstStyle>
          <a:p>
            <a:pPr indent="0" algn="ctr">
              <a:lnSpc>
                <a:spcPct val="100000"/>
              </a:lnSpc>
              <a:buNone/>
              <a:tabLst>
                <a:tab algn="l" pos="0"/>
              </a:tabLst>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118" name="PlaceHolder 7"/>
          <p:cNvSpPr>
            <a:spLocks noGrp="1"/>
          </p:cNvSpPr>
          <p:nvPr>
            <p:ph type="sldNum" idx="44"/>
          </p:nvPr>
        </p:nvSpPr>
        <p:spPr>
          <a:xfrm>
            <a:off x="8610480" y="6356520"/>
            <a:ext cx="2742120" cy="363960"/>
          </a:xfrm>
          <a:prstGeom prst="rect">
            <a:avLst/>
          </a:prstGeom>
          <a:noFill/>
          <a:ln w="0">
            <a:noFill/>
          </a:ln>
        </p:spPr>
        <p:txBody>
          <a:bodyPr lIns="90000" rIns="90000" tIns="45000" bIns="45000" anchor="ctr">
            <a:noAutofit/>
          </a:bodyPr>
          <a:lstStyle>
            <a:lvl1pPr indent="0" algn="r">
              <a:lnSpc>
                <a:spcPct val="100000"/>
              </a:lnSpc>
              <a:buNone/>
              <a:tabLst>
                <a:tab algn="l" pos="0"/>
              </a:tabLst>
              <a:defRPr b="0" lang="fr-BE" sz="1200" spc="-1" strike="noStrike">
                <a:solidFill>
                  <a:srgbClr val="8b8b8b"/>
                </a:solidFill>
                <a:latin typeface="Calibri"/>
              </a:defRPr>
            </a:lvl1pPr>
          </a:lstStyle>
          <a:p>
            <a:pPr indent="0" algn="r">
              <a:lnSpc>
                <a:spcPct val="100000"/>
              </a:lnSpc>
              <a:buNone/>
              <a:tabLst>
                <a:tab algn="l" pos="0"/>
              </a:tabLst>
            </a:pPr>
            <a:fld id="{B67DA3BD-F6E1-44F6-BFCB-E75C5440A86D}" type="slidenum">
              <a:rPr b="0" lang="fr-BE" sz="1200" spc="-1" strike="noStrike">
                <a:solidFill>
                  <a:srgbClr val="8b8b8b"/>
                </a:solidFill>
                <a:latin typeface="Calibri"/>
              </a:rPr>
              <a:t>&lt;numéro&gt;</a:t>
            </a:fld>
            <a:endParaRPr b="0" lang="fr-FR" sz="1200" spc="-1" strike="noStrike">
              <a:solidFill>
                <a:srgbClr val="000000"/>
              </a:solidFill>
              <a:latin typeface="Times New Roman"/>
            </a:endParaRPr>
          </a:p>
        </p:txBody>
      </p:sp>
      <p:sp>
        <p:nvSpPr>
          <p:cNvPr id="119" name="PlaceHolder 8"/>
          <p:cNvSpPr>
            <a:spLocks noGrp="1"/>
          </p:cNvSpPr>
          <p:nvPr>
            <p:ph type="dt" idx="45"/>
          </p:nvPr>
        </p:nvSpPr>
        <p:spPr>
          <a:xfrm>
            <a:off x="838080" y="6356520"/>
            <a:ext cx="2742120" cy="363960"/>
          </a:xfrm>
          <a:prstGeom prst="rect">
            <a:avLst/>
          </a:prstGeom>
          <a:noFill/>
          <a:ln w="0">
            <a:noFill/>
          </a:ln>
        </p:spPr>
        <p:txBody>
          <a:bodyPr lIns="90000" rIns="90000" tIns="45000" bIns="45000" anchor="ctr">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7" r:id="rId2"/>
  </p:sldLayoutIdLst>
</p:sldMaster>
</file>

<file path=ppt/slideMasters/slideMaster1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5" name="PlaceHolder 1"/>
          <p:cNvSpPr>
            <a:spLocks noGrp="1"/>
          </p:cNvSpPr>
          <p:nvPr>
            <p:ph type="ftr" idx="46"/>
          </p:nvPr>
        </p:nvSpPr>
        <p:spPr>
          <a:xfrm>
            <a:off x="4038480" y="6356520"/>
            <a:ext cx="4113720" cy="363960"/>
          </a:xfrm>
          <a:prstGeom prst="rect">
            <a:avLst/>
          </a:prstGeom>
          <a:noFill/>
          <a:ln w="0">
            <a:noFill/>
          </a:ln>
        </p:spPr>
        <p:txBody>
          <a:bodyPr lIns="90000" rIns="90000" tIns="45000" bIns="45000" anchor="ctr">
            <a:noAutofit/>
          </a:bodyPr>
          <a:lstStyle>
            <a:lvl1pPr indent="0" algn="ctr">
              <a:lnSpc>
                <a:spcPct val="100000"/>
              </a:lnSpc>
              <a:buNone/>
              <a:tabLst>
                <a:tab algn="l" pos="0"/>
              </a:tabLst>
              <a:defRPr b="0" lang="fr-FR" sz="1400" spc="-1" strike="noStrike">
                <a:solidFill>
                  <a:srgbClr val="000000"/>
                </a:solidFill>
                <a:latin typeface="Times New Roman"/>
              </a:defRPr>
            </a:lvl1pPr>
          </a:lstStyle>
          <a:p>
            <a:pPr indent="0" algn="ctr">
              <a:lnSpc>
                <a:spcPct val="100000"/>
              </a:lnSpc>
              <a:buNone/>
              <a:tabLst>
                <a:tab algn="l" pos="0"/>
              </a:tabLst>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126" name="PlaceHolder 2"/>
          <p:cNvSpPr>
            <a:spLocks noGrp="1"/>
          </p:cNvSpPr>
          <p:nvPr>
            <p:ph type="sldNum" idx="47"/>
          </p:nvPr>
        </p:nvSpPr>
        <p:spPr>
          <a:xfrm>
            <a:off x="8610480" y="6356520"/>
            <a:ext cx="2742120" cy="363960"/>
          </a:xfrm>
          <a:prstGeom prst="rect">
            <a:avLst/>
          </a:prstGeom>
          <a:noFill/>
          <a:ln w="0">
            <a:noFill/>
          </a:ln>
        </p:spPr>
        <p:txBody>
          <a:bodyPr lIns="90000" rIns="90000" tIns="45000" bIns="45000" anchor="ctr">
            <a:noAutofit/>
          </a:bodyPr>
          <a:lstStyle>
            <a:lvl1pPr indent="0" algn="r">
              <a:lnSpc>
                <a:spcPct val="100000"/>
              </a:lnSpc>
              <a:buNone/>
              <a:tabLst>
                <a:tab algn="l" pos="0"/>
              </a:tabLst>
              <a:defRPr b="0" lang="fr-BE" sz="1200" spc="-1" strike="noStrike">
                <a:solidFill>
                  <a:srgbClr val="8b8b8b"/>
                </a:solidFill>
                <a:latin typeface="Calibri"/>
              </a:defRPr>
            </a:lvl1pPr>
          </a:lstStyle>
          <a:p>
            <a:pPr indent="0" algn="r">
              <a:lnSpc>
                <a:spcPct val="100000"/>
              </a:lnSpc>
              <a:buNone/>
              <a:tabLst>
                <a:tab algn="l" pos="0"/>
              </a:tabLst>
            </a:pPr>
            <a:fld id="{09A280BA-802C-42F7-96EC-0B5438D0CB18}" type="slidenum">
              <a:rPr b="0" lang="fr-BE" sz="1200" spc="-1" strike="noStrike">
                <a:solidFill>
                  <a:srgbClr val="8b8b8b"/>
                </a:solidFill>
                <a:latin typeface="Calibri"/>
              </a:rPr>
              <a:t>&lt;numéro&gt;</a:t>
            </a:fld>
            <a:endParaRPr b="0" lang="fr-FR" sz="1200" spc="-1" strike="noStrike">
              <a:solidFill>
                <a:srgbClr val="000000"/>
              </a:solidFill>
              <a:latin typeface="Times New Roman"/>
            </a:endParaRPr>
          </a:p>
        </p:txBody>
      </p:sp>
      <p:sp>
        <p:nvSpPr>
          <p:cNvPr id="127" name="PlaceHolder 3"/>
          <p:cNvSpPr>
            <a:spLocks noGrp="1"/>
          </p:cNvSpPr>
          <p:nvPr>
            <p:ph type="dt" idx="48"/>
          </p:nvPr>
        </p:nvSpPr>
        <p:spPr>
          <a:xfrm>
            <a:off x="838080" y="6356520"/>
            <a:ext cx="2742120" cy="363960"/>
          </a:xfrm>
          <a:prstGeom prst="rect">
            <a:avLst/>
          </a:prstGeom>
          <a:noFill/>
          <a:ln w="0">
            <a:noFill/>
          </a:ln>
        </p:spPr>
        <p:txBody>
          <a:bodyPr lIns="90000" rIns="90000" tIns="45000" bIns="45000" anchor="ctr">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9" r:id="rId2"/>
  </p:sldLayoutIdLst>
</p:sldMaster>
</file>

<file path=ppt/slideMasters/slideMaster1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8" name="PlaceHolder 1"/>
          <p:cNvSpPr>
            <a:spLocks noGrp="1"/>
          </p:cNvSpPr>
          <p:nvPr>
            <p:ph type="ftr" idx="49"/>
          </p:nvPr>
        </p:nvSpPr>
        <p:spPr>
          <a:xfrm>
            <a:off x="4038480" y="6356520"/>
            <a:ext cx="4113720" cy="363960"/>
          </a:xfrm>
          <a:prstGeom prst="rect">
            <a:avLst/>
          </a:prstGeom>
          <a:noFill/>
          <a:ln w="0">
            <a:noFill/>
          </a:ln>
        </p:spPr>
        <p:txBody>
          <a:bodyPr lIns="90000" rIns="90000" tIns="45000" bIns="45000" anchor="ctr">
            <a:noAutofit/>
          </a:bodyPr>
          <a:lstStyle>
            <a:lvl1pPr indent="0" algn="ctr">
              <a:lnSpc>
                <a:spcPct val="100000"/>
              </a:lnSpc>
              <a:buNone/>
              <a:tabLst>
                <a:tab algn="l" pos="0"/>
              </a:tabLst>
              <a:defRPr b="0" lang="fr-FR" sz="1400" spc="-1" strike="noStrike">
                <a:solidFill>
                  <a:srgbClr val="000000"/>
                </a:solidFill>
                <a:latin typeface="Times New Roman"/>
              </a:defRPr>
            </a:lvl1pPr>
          </a:lstStyle>
          <a:p>
            <a:pPr indent="0" algn="ctr">
              <a:lnSpc>
                <a:spcPct val="100000"/>
              </a:lnSpc>
              <a:buNone/>
              <a:tabLst>
                <a:tab algn="l" pos="0"/>
              </a:tabLst>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129" name="PlaceHolder 2"/>
          <p:cNvSpPr>
            <a:spLocks noGrp="1"/>
          </p:cNvSpPr>
          <p:nvPr>
            <p:ph type="sldNum" idx="50"/>
          </p:nvPr>
        </p:nvSpPr>
        <p:spPr>
          <a:xfrm>
            <a:off x="8610480" y="6356520"/>
            <a:ext cx="2742120" cy="363960"/>
          </a:xfrm>
          <a:prstGeom prst="rect">
            <a:avLst/>
          </a:prstGeom>
          <a:noFill/>
          <a:ln w="0">
            <a:noFill/>
          </a:ln>
        </p:spPr>
        <p:txBody>
          <a:bodyPr lIns="90000" rIns="90000" tIns="45000" bIns="45000" anchor="ctr">
            <a:noAutofit/>
          </a:bodyPr>
          <a:lstStyle>
            <a:lvl1pPr indent="0" algn="r">
              <a:lnSpc>
                <a:spcPct val="100000"/>
              </a:lnSpc>
              <a:buNone/>
              <a:tabLst>
                <a:tab algn="l" pos="0"/>
              </a:tabLst>
              <a:defRPr b="0" lang="fr-BE" sz="1200" spc="-1" strike="noStrike">
                <a:solidFill>
                  <a:srgbClr val="8b8b8b"/>
                </a:solidFill>
                <a:latin typeface="Calibri"/>
              </a:defRPr>
            </a:lvl1pPr>
          </a:lstStyle>
          <a:p>
            <a:pPr indent="0" algn="r">
              <a:lnSpc>
                <a:spcPct val="100000"/>
              </a:lnSpc>
              <a:buNone/>
              <a:tabLst>
                <a:tab algn="l" pos="0"/>
              </a:tabLst>
            </a:pPr>
            <a:fld id="{53A01C54-25F9-49F7-B6C9-C75E695589FB}" type="slidenum">
              <a:rPr b="0" lang="fr-BE" sz="1200" spc="-1" strike="noStrike">
                <a:solidFill>
                  <a:srgbClr val="8b8b8b"/>
                </a:solidFill>
                <a:latin typeface="Calibri"/>
              </a:rPr>
              <a:t>&lt;numéro&gt;</a:t>
            </a:fld>
            <a:endParaRPr b="0" lang="fr-FR" sz="1200" spc="-1" strike="noStrike">
              <a:solidFill>
                <a:srgbClr val="000000"/>
              </a:solidFill>
              <a:latin typeface="Times New Roman"/>
            </a:endParaRPr>
          </a:p>
        </p:txBody>
      </p:sp>
      <p:sp>
        <p:nvSpPr>
          <p:cNvPr id="130" name="PlaceHolder 3"/>
          <p:cNvSpPr>
            <a:spLocks noGrp="1"/>
          </p:cNvSpPr>
          <p:nvPr>
            <p:ph type="dt" idx="51"/>
          </p:nvPr>
        </p:nvSpPr>
        <p:spPr>
          <a:xfrm>
            <a:off x="838080" y="6356520"/>
            <a:ext cx="2742120" cy="363960"/>
          </a:xfrm>
          <a:prstGeom prst="rect">
            <a:avLst/>
          </a:prstGeom>
          <a:noFill/>
          <a:ln w="0">
            <a:noFill/>
          </a:ln>
        </p:spPr>
        <p:txBody>
          <a:bodyPr lIns="90000" rIns="90000" tIns="45000" bIns="45000" anchor="ctr">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
        <p:nvSpPr>
          <p:cNvPr id="131" name="PlaceHolder 4"/>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fr-FR" sz="4400" spc="-1" strike="noStrike">
                <a:solidFill>
                  <a:srgbClr val="000000"/>
                </a:solidFill>
                <a:latin typeface="Arial"/>
              </a:rPr>
              <a:t>Cliquez pour éditer le format du texte-titre</a:t>
            </a:r>
            <a:endParaRPr b="0" lang="fr-FR" sz="4400" spc="-1" strike="noStrike">
              <a:solidFill>
                <a:srgbClr val="000000"/>
              </a:solidFill>
              <a:latin typeface="Arial"/>
            </a:endParaRPr>
          </a:p>
        </p:txBody>
      </p:sp>
      <p:sp>
        <p:nvSpPr>
          <p:cNvPr id="132"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81" r:id="rId2"/>
  </p:sldLayoutIdLst>
</p:sldMaster>
</file>

<file path=ppt/slideMasters/slideMaster1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33"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fr-FR" sz="1800" spc="-1" strike="noStrike">
                <a:solidFill>
                  <a:srgbClr val="000000"/>
                </a:solidFill>
                <a:latin typeface="Arial"/>
              </a:rPr>
              <a:t>Cliquez pour éditer le format du texte-titre</a:t>
            </a:r>
            <a:endParaRPr b="0" lang="fr-FR" sz="1800" spc="-1" strike="noStrike">
              <a:solidFill>
                <a:srgbClr val="000000"/>
              </a:solidFill>
              <a:latin typeface="Arial"/>
            </a:endParaRPr>
          </a:p>
        </p:txBody>
      </p:sp>
      <p:sp>
        <p:nvSpPr>
          <p:cNvPr id="134" name="PlaceHolder 2"/>
          <p:cNvSpPr>
            <a:spLocks noGrp="1"/>
          </p:cNvSpPr>
          <p:nvPr>
            <p:ph type="body"/>
          </p:nvPr>
        </p:nvSpPr>
        <p:spPr>
          <a:xfrm>
            <a:off x="609480" y="1604520"/>
            <a:ext cx="109720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135" name="PlaceHolder 3"/>
          <p:cNvSpPr>
            <a:spLocks noGrp="1"/>
          </p:cNvSpPr>
          <p:nvPr>
            <p:ph type="ftr" idx="52"/>
          </p:nvPr>
        </p:nvSpPr>
        <p:spPr>
          <a:xfrm>
            <a:off x="4038480" y="6356520"/>
            <a:ext cx="4113720" cy="363960"/>
          </a:xfrm>
          <a:prstGeom prst="rect">
            <a:avLst/>
          </a:prstGeom>
          <a:noFill/>
          <a:ln w="0">
            <a:noFill/>
          </a:ln>
        </p:spPr>
        <p:txBody>
          <a:bodyPr lIns="90000" rIns="90000" tIns="45000" bIns="45000" anchor="ctr">
            <a:noAutofit/>
          </a:bodyPr>
          <a:lstStyle>
            <a:lvl1pPr indent="0" algn="ctr">
              <a:lnSpc>
                <a:spcPct val="100000"/>
              </a:lnSpc>
              <a:buNone/>
              <a:tabLst>
                <a:tab algn="l" pos="0"/>
              </a:tabLst>
              <a:defRPr b="0" lang="fr-FR" sz="1400" spc="-1" strike="noStrike">
                <a:solidFill>
                  <a:srgbClr val="000000"/>
                </a:solidFill>
                <a:latin typeface="Times New Roman"/>
              </a:defRPr>
            </a:lvl1pPr>
          </a:lstStyle>
          <a:p>
            <a:pPr indent="0" algn="ctr">
              <a:lnSpc>
                <a:spcPct val="100000"/>
              </a:lnSpc>
              <a:buNone/>
              <a:tabLst>
                <a:tab algn="l" pos="0"/>
              </a:tabLst>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136" name="PlaceHolder 4"/>
          <p:cNvSpPr>
            <a:spLocks noGrp="1"/>
          </p:cNvSpPr>
          <p:nvPr>
            <p:ph type="sldNum" idx="53"/>
          </p:nvPr>
        </p:nvSpPr>
        <p:spPr>
          <a:xfrm>
            <a:off x="8610480" y="6356520"/>
            <a:ext cx="2742120" cy="363960"/>
          </a:xfrm>
          <a:prstGeom prst="rect">
            <a:avLst/>
          </a:prstGeom>
          <a:noFill/>
          <a:ln w="0">
            <a:noFill/>
          </a:ln>
        </p:spPr>
        <p:txBody>
          <a:bodyPr lIns="90000" rIns="90000" tIns="45000" bIns="45000" anchor="ctr">
            <a:noAutofit/>
          </a:bodyPr>
          <a:lstStyle>
            <a:lvl1pPr indent="0" algn="r">
              <a:lnSpc>
                <a:spcPct val="100000"/>
              </a:lnSpc>
              <a:buNone/>
              <a:tabLst>
                <a:tab algn="l" pos="0"/>
              </a:tabLst>
              <a:defRPr b="0" lang="fr-BE" sz="1200" spc="-1" strike="noStrike">
                <a:solidFill>
                  <a:srgbClr val="8b8b8b"/>
                </a:solidFill>
                <a:latin typeface="Calibri"/>
              </a:defRPr>
            </a:lvl1pPr>
          </a:lstStyle>
          <a:p>
            <a:pPr indent="0" algn="r">
              <a:lnSpc>
                <a:spcPct val="100000"/>
              </a:lnSpc>
              <a:buNone/>
              <a:tabLst>
                <a:tab algn="l" pos="0"/>
              </a:tabLst>
            </a:pPr>
            <a:fld id="{3FA1AB86-6A00-48BC-BE5D-7C79C7782C3F}" type="slidenum">
              <a:rPr b="0" lang="fr-BE" sz="1200" spc="-1" strike="noStrike">
                <a:solidFill>
                  <a:srgbClr val="8b8b8b"/>
                </a:solidFill>
                <a:latin typeface="Calibri"/>
              </a:rPr>
              <a:t>&lt;numéro&gt;</a:t>
            </a:fld>
            <a:endParaRPr b="0" lang="fr-FR" sz="1200" spc="-1" strike="noStrike">
              <a:solidFill>
                <a:srgbClr val="000000"/>
              </a:solidFill>
              <a:latin typeface="Times New Roman"/>
            </a:endParaRPr>
          </a:p>
        </p:txBody>
      </p:sp>
      <p:sp>
        <p:nvSpPr>
          <p:cNvPr id="137" name="PlaceHolder 5"/>
          <p:cNvSpPr>
            <a:spLocks noGrp="1"/>
          </p:cNvSpPr>
          <p:nvPr>
            <p:ph type="dt" idx="54"/>
          </p:nvPr>
        </p:nvSpPr>
        <p:spPr>
          <a:xfrm>
            <a:off x="838080" y="6356520"/>
            <a:ext cx="2742120" cy="363960"/>
          </a:xfrm>
          <a:prstGeom prst="rect">
            <a:avLst/>
          </a:prstGeom>
          <a:noFill/>
          <a:ln w="0">
            <a:noFill/>
          </a:ln>
        </p:spPr>
        <p:txBody>
          <a:bodyPr lIns="90000" rIns="90000" tIns="45000" bIns="45000" anchor="ctr">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83" r:id="rId2"/>
  </p:sldLayoutIdLst>
</p:sldMaster>
</file>

<file path=ppt/slideMasters/slideMaster1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40"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fr-FR" sz="1800" spc="-1" strike="noStrike">
                <a:solidFill>
                  <a:srgbClr val="000000"/>
                </a:solidFill>
                <a:latin typeface="Arial"/>
              </a:rPr>
              <a:t>Cliquez pour éditer le format du texte-titre</a:t>
            </a:r>
            <a:endParaRPr b="0" lang="fr-FR" sz="1800" spc="-1" strike="noStrike">
              <a:solidFill>
                <a:srgbClr val="000000"/>
              </a:solidFill>
              <a:latin typeface="Arial"/>
            </a:endParaRPr>
          </a:p>
        </p:txBody>
      </p:sp>
      <p:sp>
        <p:nvSpPr>
          <p:cNvPr id="141" name="PlaceHolder 2"/>
          <p:cNvSpPr>
            <a:spLocks noGrp="1"/>
          </p:cNvSpPr>
          <p:nvPr>
            <p:ph type="body"/>
          </p:nvPr>
        </p:nvSpPr>
        <p:spPr>
          <a:xfrm>
            <a:off x="609480" y="1604520"/>
            <a:ext cx="109720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142" name="PlaceHolder 3"/>
          <p:cNvSpPr>
            <a:spLocks noGrp="1"/>
          </p:cNvSpPr>
          <p:nvPr>
            <p:ph type="ftr" idx="55"/>
          </p:nvPr>
        </p:nvSpPr>
        <p:spPr>
          <a:xfrm>
            <a:off x="4038480" y="6356520"/>
            <a:ext cx="4113720" cy="363960"/>
          </a:xfrm>
          <a:prstGeom prst="rect">
            <a:avLst/>
          </a:prstGeom>
          <a:noFill/>
          <a:ln w="0">
            <a:noFill/>
          </a:ln>
        </p:spPr>
        <p:txBody>
          <a:bodyPr lIns="90000" rIns="90000" tIns="45000" bIns="45000" anchor="ctr">
            <a:noAutofit/>
          </a:bodyPr>
          <a:lstStyle>
            <a:lvl1pPr indent="0" algn="ctr">
              <a:lnSpc>
                <a:spcPct val="100000"/>
              </a:lnSpc>
              <a:buNone/>
              <a:tabLst>
                <a:tab algn="l" pos="0"/>
              </a:tabLst>
              <a:defRPr b="0" lang="fr-FR" sz="1400" spc="-1" strike="noStrike">
                <a:solidFill>
                  <a:srgbClr val="000000"/>
                </a:solidFill>
                <a:latin typeface="Times New Roman"/>
              </a:defRPr>
            </a:lvl1pPr>
          </a:lstStyle>
          <a:p>
            <a:pPr indent="0" algn="ctr">
              <a:lnSpc>
                <a:spcPct val="100000"/>
              </a:lnSpc>
              <a:buNone/>
              <a:tabLst>
                <a:tab algn="l" pos="0"/>
              </a:tabLst>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143" name="PlaceHolder 4"/>
          <p:cNvSpPr>
            <a:spLocks noGrp="1"/>
          </p:cNvSpPr>
          <p:nvPr>
            <p:ph type="sldNum" idx="56"/>
          </p:nvPr>
        </p:nvSpPr>
        <p:spPr>
          <a:xfrm>
            <a:off x="8610480" y="6356520"/>
            <a:ext cx="2742120" cy="363960"/>
          </a:xfrm>
          <a:prstGeom prst="rect">
            <a:avLst/>
          </a:prstGeom>
          <a:noFill/>
          <a:ln w="0">
            <a:noFill/>
          </a:ln>
        </p:spPr>
        <p:txBody>
          <a:bodyPr lIns="90000" rIns="90000" tIns="45000" bIns="45000" anchor="ctr">
            <a:noAutofit/>
          </a:bodyPr>
          <a:lstStyle>
            <a:lvl1pPr indent="0" algn="r">
              <a:lnSpc>
                <a:spcPct val="100000"/>
              </a:lnSpc>
              <a:buNone/>
              <a:tabLst>
                <a:tab algn="l" pos="0"/>
              </a:tabLst>
              <a:defRPr b="0" lang="fr-BE" sz="1200" spc="-1" strike="noStrike">
                <a:solidFill>
                  <a:srgbClr val="8b8b8b"/>
                </a:solidFill>
                <a:latin typeface="Calibri"/>
              </a:defRPr>
            </a:lvl1pPr>
          </a:lstStyle>
          <a:p>
            <a:pPr indent="0" algn="r">
              <a:lnSpc>
                <a:spcPct val="100000"/>
              </a:lnSpc>
              <a:buNone/>
              <a:tabLst>
                <a:tab algn="l" pos="0"/>
              </a:tabLst>
            </a:pPr>
            <a:fld id="{FD4B9532-ED85-4A62-B8AD-46EDA59C60CC}" type="slidenum">
              <a:rPr b="0" lang="fr-BE" sz="1200" spc="-1" strike="noStrike">
                <a:solidFill>
                  <a:srgbClr val="8b8b8b"/>
                </a:solidFill>
                <a:latin typeface="Calibri"/>
              </a:rPr>
              <a:t>&lt;numéro&gt;</a:t>
            </a:fld>
            <a:endParaRPr b="0" lang="fr-FR" sz="1200" spc="-1" strike="noStrike">
              <a:solidFill>
                <a:srgbClr val="000000"/>
              </a:solidFill>
              <a:latin typeface="Times New Roman"/>
            </a:endParaRPr>
          </a:p>
        </p:txBody>
      </p:sp>
      <p:sp>
        <p:nvSpPr>
          <p:cNvPr id="144" name="PlaceHolder 5"/>
          <p:cNvSpPr>
            <a:spLocks noGrp="1"/>
          </p:cNvSpPr>
          <p:nvPr>
            <p:ph type="dt" idx="57"/>
          </p:nvPr>
        </p:nvSpPr>
        <p:spPr>
          <a:xfrm>
            <a:off x="838080" y="6356520"/>
            <a:ext cx="2742120" cy="363960"/>
          </a:xfrm>
          <a:prstGeom prst="rect">
            <a:avLst/>
          </a:prstGeom>
          <a:noFill/>
          <a:ln w="0">
            <a:noFill/>
          </a:ln>
        </p:spPr>
        <p:txBody>
          <a:bodyPr lIns="90000" rIns="90000" tIns="45000" bIns="45000" anchor="ctr">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85" r:id="rId2"/>
  </p:sldLayoutIdLst>
</p:sldMaster>
</file>

<file path=ppt/slideMasters/slideMaster2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47"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fr-FR" sz="1800" spc="-1" strike="noStrike">
                <a:solidFill>
                  <a:srgbClr val="000000"/>
                </a:solidFill>
                <a:latin typeface="Arial"/>
              </a:rPr>
              <a:t>Cliquez pour éditer le format du texte-titre</a:t>
            </a:r>
            <a:endParaRPr b="0" lang="fr-FR" sz="1800" spc="-1" strike="noStrike">
              <a:solidFill>
                <a:srgbClr val="000000"/>
              </a:solidFill>
              <a:latin typeface="Arial"/>
            </a:endParaRPr>
          </a:p>
        </p:txBody>
      </p:sp>
      <p:sp>
        <p:nvSpPr>
          <p:cNvPr id="148" name="PlaceHolder 2"/>
          <p:cNvSpPr>
            <a:spLocks noGrp="1"/>
          </p:cNvSpPr>
          <p:nvPr>
            <p:ph type="body"/>
          </p:nvPr>
        </p:nvSpPr>
        <p:spPr>
          <a:xfrm>
            <a:off x="609480" y="1604520"/>
            <a:ext cx="535392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149" name="PlaceHolder 3"/>
          <p:cNvSpPr>
            <a:spLocks noGrp="1"/>
          </p:cNvSpPr>
          <p:nvPr>
            <p:ph type="body"/>
          </p:nvPr>
        </p:nvSpPr>
        <p:spPr>
          <a:xfrm>
            <a:off x="6231960" y="1604520"/>
            <a:ext cx="535392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150" name="PlaceHolder 4"/>
          <p:cNvSpPr>
            <a:spLocks noGrp="1"/>
          </p:cNvSpPr>
          <p:nvPr>
            <p:ph type="ftr" idx="58"/>
          </p:nvPr>
        </p:nvSpPr>
        <p:spPr>
          <a:xfrm>
            <a:off x="4038480" y="6356520"/>
            <a:ext cx="4113720" cy="363960"/>
          </a:xfrm>
          <a:prstGeom prst="rect">
            <a:avLst/>
          </a:prstGeom>
          <a:noFill/>
          <a:ln w="0">
            <a:noFill/>
          </a:ln>
        </p:spPr>
        <p:txBody>
          <a:bodyPr lIns="90000" rIns="90000" tIns="45000" bIns="45000" anchor="ctr">
            <a:noAutofit/>
          </a:bodyPr>
          <a:lstStyle>
            <a:lvl1pPr indent="0" algn="ctr">
              <a:lnSpc>
                <a:spcPct val="100000"/>
              </a:lnSpc>
              <a:buNone/>
              <a:tabLst>
                <a:tab algn="l" pos="0"/>
              </a:tabLst>
              <a:defRPr b="0" lang="fr-FR" sz="1400" spc="-1" strike="noStrike">
                <a:solidFill>
                  <a:srgbClr val="000000"/>
                </a:solidFill>
                <a:latin typeface="Times New Roman"/>
              </a:defRPr>
            </a:lvl1pPr>
          </a:lstStyle>
          <a:p>
            <a:pPr indent="0" algn="ctr">
              <a:lnSpc>
                <a:spcPct val="100000"/>
              </a:lnSpc>
              <a:buNone/>
              <a:tabLst>
                <a:tab algn="l" pos="0"/>
              </a:tabLst>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151" name="PlaceHolder 5"/>
          <p:cNvSpPr>
            <a:spLocks noGrp="1"/>
          </p:cNvSpPr>
          <p:nvPr>
            <p:ph type="sldNum" idx="59"/>
          </p:nvPr>
        </p:nvSpPr>
        <p:spPr>
          <a:xfrm>
            <a:off x="8610480" y="6356520"/>
            <a:ext cx="2742120" cy="363960"/>
          </a:xfrm>
          <a:prstGeom prst="rect">
            <a:avLst/>
          </a:prstGeom>
          <a:noFill/>
          <a:ln w="0">
            <a:noFill/>
          </a:ln>
        </p:spPr>
        <p:txBody>
          <a:bodyPr lIns="90000" rIns="90000" tIns="45000" bIns="45000" anchor="ctr">
            <a:noAutofit/>
          </a:bodyPr>
          <a:lstStyle>
            <a:lvl1pPr indent="0" algn="r">
              <a:lnSpc>
                <a:spcPct val="100000"/>
              </a:lnSpc>
              <a:buNone/>
              <a:tabLst>
                <a:tab algn="l" pos="0"/>
              </a:tabLst>
              <a:defRPr b="0" lang="fr-BE" sz="1200" spc="-1" strike="noStrike">
                <a:solidFill>
                  <a:srgbClr val="8b8b8b"/>
                </a:solidFill>
                <a:latin typeface="Calibri"/>
              </a:defRPr>
            </a:lvl1pPr>
          </a:lstStyle>
          <a:p>
            <a:pPr indent="0" algn="r">
              <a:lnSpc>
                <a:spcPct val="100000"/>
              </a:lnSpc>
              <a:buNone/>
              <a:tabLst>
                <a:tab algn="l" pos="0"/>
              </a:tabLst>
            </a:pPr>
            <a:fld id="{27989060-1B04-4D69-B865-492BACEB95C7}" type="slidenum">
              <a:rPr b="0" lang="fr-BE" sz="1200" spc="-1" strike="noStrike">
                <a:solidFill>
                  <a:srgbClr val="8b8b8b"/>
                </a:solidFill>
                <a:latin typeface="Calibri"/>
              </a:rPr>
              <a:t>&lt;numéro&gt;</a:t>
            </a:fld>
            <a:endParaRPr b="0" lang="fr-FR" sz="1200" spc="-1" strike="noStrike">
              <a:solidFill>
                <a:srgbClr val="000000"/>
              </a:solidFill>
              <a:latin typeface="Times New Roman"/>
            </a:endParaRPr>
          </a:p>
        </p:txBody>
      </p:sp>
      <p:sp>
        <p:nvSpPr>
          <p:cNvPr id="152" name="PlaceHolder 6"/>
          <p:cNvSpPr>
            <a:spLocks noGrp="1"/>
          </p:cNvSpPr>
          <p:nvPr>
            <p:ph type="dt" idx="60"/>
          </p:nvPr>
        </p:nvSpPr>
        <p:spPr>
          <a:xfrm>
            <a:off x="838080" y="6356520"/>
            <a:ext cx="2742120" cy="363960"/>
          </a:xfrm>
          <a:prstGeom prst="rect">
            <a:avLst/>
          </a:prstGeom>
          <a:noFill/>
          <a:ln w="0">
            <a:noFill/>
          </a:ln>
        </p:spPr>
        <p:txBody>
          <a:bodyPr lIns="90000" rIns="90000" tIns="45000" bIns="45000" anchor="ctr">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87" r:id="rId2"/>
  </p:sldLayoutIdLst>
</p:sldMaster>
</file>

<file path=ppt/slideMasters/slideMaster2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56"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fr-FR" sz="1800" spc="-1" strike="noStrike">
                <a:solidFill>
                  <a:srgbClr val="000000"/>
                </a:solidFill>
                <a:latin typeface="Arial"/>
              </a:rPr>
              <a:t>Cliquez pour éditer le format du texte-titre</a:t>
            </a:r>
            <a:endParaRPr b="0" lang="fr-FR" sz="1800" spc="-1" strike="noStrike">
              <a:solidFill>
                <a:srgbClr val="000000"/>
              </a:solidFill>
              <a:latin typeface="Arial"/>
            </a:endParaRPr>
          </a:p>
        </p:txBody>
      </p:sp>
      <p:sp>
        <p:nvSpPr>
          <p:cNvPr id="157" name="PlaceHolder 2"/>
          <p:cNvSpPr>
            <a:spLocks noGrp="1"/>
          </p:cNvSpPr>
          <p:nvPr>
            <p:ph type="ftr" idx="61"/>
          </p:nvPr>
        </p:nvSpPr>
        <p:spPr>
          <a:xfrm>
            <a:off x="4038480" y="6356520"/>
            <a:ext cx="4113720" cy="363960"/>
          </a:xfrm>
          <a:prstGeom prst="rect">
            <a:avLst/>
          </a:prstGeom>
          <a:noFill/>
          <a:ln w="0">
            <a:noFill/>
          </a:ln>
        </p:spPr>
        <p:txBody>
          <a:bodyPr lIns="90000" rIns="90000" tIns="45000" bIns="45000" anchor="ctr">
            <a:noAutofit/>
          </a:bodyPr>
          <a:lstStyle>
            <a:lvl1pPr indent="0" algn="ctr">
              <a:lnSpc>
                <a:spcPct val="100000"/>
              </a:lnSpc>
              <a:buNone/>
              <a:tabLst>
                <a:tab algn="l" pos="0"/>
              </a:tabLst>
              <a:defRPr b="0" lang="fr-FR" sz="1400" spc="-1" strike="noStrike">
                <a:solidFill>
                  <a:srgbClr val="000000"/>
                </a:solidFill>
                <a:latin typeface="Times New Roman"/>
              </a:defRPr>
            </a:lvl1pPr>
          </a:lstStyle>
          <a:p>
            <a:pPr indent="0" algn="ctr">
              <a:lnSpc>
                <a:spcPct val="100000"/>
              </a:lnSpc>
              <a:buNone/>
              <a:tabLst>
                <a:tab algn="l" pos="0"/>
              </a:tabLst>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158" name="PlaceHolder 3"/>
          <p:cNvSpPr>
            <a:spLocks noGrp="1"/>
          </p:cNvSpPr>
          <p:nvPr>
            <p:ph type="sldNum" idx="62"/>
          </p:nvPr>
        </p:nvSpPr>
        <p:spPr>
          <a:xfrm>
            <a:off x="8610480" y="6356520"/>
            <a:ext cx="2742120" cy="363960"/>
          </a:xfrm>
          <a:prstGeom prst="rect">
            <a:avLst/>
          </a:prstGeom>
          <a:noFill/>
          <a:ln w="0">
            <a:noFill/>
          </a:ln>
        </p:spPr>
        <p:txBody>
          <a:bodyPr lIns="90000" rIns="90000" tIns="45000" bIns="45000" anchor="ctr">
            <a:noAutofit/>
          </a:bodyPr>
          <a:lstStyle>
            <a:lvl1pPr indent="0" algn="r">
              <a:lnSpc>
                <a:spcPct val="100000"/>
              </a:lnSpc>
              <a:buNone/>
              <a:tabLst>
                <a:tab algn="l" pos="0"/>
              </a:tabLst>
              <a:defRPr b="0" lang="fr-BE" sz="1200" spc="-1" strike="noStrike">
                <a:solidFill>
                  <a:srgbClr val="8b8b8b"/>
                </a:solidFill>
                <a:latin typeface="Calibri"/>
              </a:defRPr>
            </a:lvl1pPr>
          </a:lstStyle>
          <a:p>
            <a:pPr indent="0" algn="r">
              <a:lnSpc>
                <a:spcPct val="100000"/>
              </a:lnSpc>
              <a:buNone/>
              <a:tabLst>
                <a:tab algn="l" pos="0"/>
              </a:tabLst>
            </a:pPr>
            <a:fld id="{D8EF3BFC-C522-46B1-8163-725FCBCFF7BD}" type="slidenum">
              <a:rPr b="0" lang="fr-BE" sz="1200" spc="-1" strike="noStrike">
                <a:solidFill>
                  <a:srgbClr val="8b8b8b"/>
                </a:solidFill>
                <a:latin typeface="Calibri"/>
              </a:rPr>
              <a:t>&lt;numéro&gt;</a:t>
            </a:fld>
            <a:endParaRPr b="0" lang="fr-FR" sz="1200" spc="-1" strike="noStrike">
              <a:solidFill>
                <a:srgbClr val="000000"/>
              </a:solidFill>
              <a:latin typeface="Times New Roman"/>
            </a:endParaRPr>
          </a:p>
        </p:txBody>
      </p:sp>
      <p:sp>
        <p:nvSpPr>
          <p:cNvPr id="159" name="PlaceHolder 4"/>
          <p:cNvSpPr>
            <a:spLocks noGrp="1"/>
          </p:cNvSpPr>
          <p:nvPr>
            <p:ph type="dt" idx="63"/>
          </p:nvPr>
        </p:nvSpPr>
        <p:spPr>
          <a:xfrm>
            <a:off x="838080" y="6356520"/>
            <a:ext cx="2742120" cy="363960"/>
          </a:xfrm>
          <a:prstGeom prst="rect">
            <a:avLst/>
          </a:prstGeom>
          <a:noFill/>
          <a:ln w="0">
            <a:noFill/>
          </a:ln>
        </p:spPr>
        <p:txBody>
          <a:bodyPr lIns="90000" rIns="90000" tIns="45000" bIns="45000" anchor="ctr">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89" r:id="rId2"/>
  </p:sldLayoutIdLst>
</p:sldMaster>
</file>

<file path=ppt/slideMasters/slideMaster2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61" name="PlaceHolder 1"/>
          <p:cNvSpPr>
            <a:spLocks noGrp="1"/>
          </p:cNvSpPr>
          <p:nvPr>
            <p:ph type="ftr" idx="64"/>
          </p:nvPr>
        </p:nvSpPr>
        <p:spPr>
          <a:xfrm>
            <a:off x="4038480" y="6356520"/>
            <a:ext cx="4113720" cy="363960"/>
          </a:xfrm>
          <a:prstGeom prst="rect">
            <a:avLst/>
          </a:prstGeom>
          <a:noFill/>
          <a:ln w="0">
            <a:noFill/>
          </a:ln>
        </p:spPr>
        <p:txBody>
          <a:bodyPr lIns="90000" rIns="90000" tIns="45000" bIns="45000" anchor="ctr">
            <a:noAutofit/>
          </a:bodyPr>
          <a:lstStyle>
            <a:lvl1pPr indent="0" algn="ctr">
              <a:lnSpc>
                <a:spcPct val="100000"/>
              </a:lnSpc>
              <a:buNone/>
              <a:tabLst>
                <a:tab algn="l" pos="0"/>
              </a:tabLst>
              <a:defRPr b="0" lang="fr-FR" sz="1400" spc="-1" strike="noStrike">
                <a:solidFill>
                  <a:srgbClr val="000000"/>
                </a:solidFill>
                <a:latin typeface="Times New Roman"/>
              </a:defRPr>
            </a:lvl1pPr>
          </a:lstStyle>
          <a:p>
            <a:pPr indent="0" algn="ctr">
              <a:lnSpc>
                <a:spcPct val="100000"/>
              </a:lnSpc>
              <a:buNone/>
              <a:tabLst>
                <a:tab algn="l" pos="0"/>
              </a:tabLst>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162" name="PlaceHolder 2"/>
          <p:cNvSpPr>
            <a:spLocks noGrp="1"/>
          </p:cNvSpPr>
          <p:nvPr>
            <p:ph type="sldNum" idx="65"/>
          </p:nvPr>
        </p:nvSpPr>
        <p:spPr>
          <a:xfrm>
            <a:off x="8610480" y="6356520"/>
            <a:ext cx="2742120" cy="363960"/>
          </a:xfrm>
          <a:prstGeom prst="rect">
            <a:avLst/>
          </a:prstGeom>
          <a:noFill/>
          <a:ln w="0">
            <a:noFill/>
          </a:ln>
        </p:spPr>
        <p:txBody>
          <a:bodyPr lIns="90000" rIns="90000" tIns="45000" bIns="45000" anchor="ctr">
            <a:noAutofit/>
          </a:bodyPr>
          <a:lstStyle>
            <a:lvl1pPr indent="0" algn="r">
              <a:lnSpc>
                <a:spcPct val="100000"/>
              </a:lnSpc>
              <a:buNone/>
              <a:tabLst>
                <a:tab algn="l" pos="0"/>
              </a:tabLst>
              <a:defRPr b="0" lang="fr-BE" sz="1200" spc="-1" strike="noStrike">
                <a:solidFill>
                  <a:srgbClr val="8b8b8b"/>
                </a:solidFill>
                <a:latin typeface="Calibri"/>
              </a:defRPr>
            </a:lvl1pPr>
          </a:lstStyle>
          <a:p>
            <a:pPr indent="0" algn="r">
              <a:lnSpc>
                <a:spcPct val="100000"/>
              </a:lnSpc>
              <a:buNone/>
              <a:tabLst>
                <a:tab algn="l" pos="0"/>
              </a:tabLst>
            </a:pPr>
            <a:fld id="{D2336A67-7ACA-4B32-9E5D-5FFB093DE1E4}" type="slidenum">
              <a:rPr b="0" lang="fr-BE" sz="1200" spc="-1" strike="noStrike">
                <a:solidFill>
                  <a:srgbClr val="8b8b8b"/>
                </a:solidFill>
                <a:latin typeface="Calibri"/>
              </a:rPr>
              <a:t>&lt;numéro&gt;</a:t>
            </a:fld>
            <a:endParaRPr b="0" lang="fr-FR" sz="1200" spc="-1" strike="noStrike">
              <a:solidFill>
                <a:srgbClr val="000000"/>
              </a:solidFill>
              <a:latin typeface="Times New Roman"/>
            </a:endParaRPr>
          </a:p>
        </p:txBody>
      </p:sp>
      <p:sp>
        <p:nvSpPr>
          <p:cNvPr id="163" name="PlaceHolder 3"/>
          <p:cNvSpPr>
            <a:spLocks noGrp="1"/>
          </p:cNvSpPr>
          <p:nvPr>
            <p:ph type="dt" idx="66"/>
          </p:nvPr>
        </p:nvSpPr>
        <p:spPr>
          <a:xfrm>
            <a:off x="838080" y="6356520"/>
            <a:ext cx="2742120" cy="363960"/>
          </a:xfrm>
          <a:prstGeom prst="rect">
            <a:avLst/>
          </a:prstGeom>
          <a:noFill/>
          <a:ln w="0">
            <a:noFill/>
          </a:ln>
        </p:spPr>
        <p:txBody>
          <a:bodyPr lIns="90000" rIns="90000" tIns="45000" bIns="45000" anchor="ctr">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91" r:id="rId2"/>
  </p:sldLayoutIdLst>
</p:sldMaster>
</file>

<file path=ppt/slideMasters/slideMaster2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64"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fr-FR" sz="1800" spc="-1" strike="noStrike">
                <a:solidFill>
                  <a:srgbClr val="000000"/>
                </a:solidFill>
                <a:latin typeface="Arial"/>
              </a:rPr>
              <a:t>Cliquez pour éditer le format du texte-titre</a:t>
            </a:r>
            <a:endParaRPr b="0" lang="fr-FR" sz="1800" spc="-1" strike="noStrike">
              <a:solidFill>
                <a:srgbClr val="000000"/>
              </a:solidFill>
              <a:latin typeface="Arial"/>
            </a:endParaRPr>
          </a:p>
        </p:txBody>
      </p:sp>
      <p:sp>
        <p:nvSpPr>
          <p:cNvPr id="165" name="PlaceHolder 2"/>
          <p:cNvSpPr>
            <a:spLocks noGrp="1"/>
          </p:cNvSpPr>
          <p:nvPr>
            <p:ph type="body"/>
          </p:nvPr>
        </p:nvSpPr>
        <p:spPr>
          <a:xfrm>
            <a:off x="609480" y="1604520"/>
            <a:ext cx="535392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166" name="PlaceHolder 3"/>
          <p:cNvSpPr>
            <a:spLocks noGrp="1"/>
          </p:cNvSpPr>
          <p:nvPr>
            <p:ph type="body"/>
          </p:nvPr>
        </p:nvSpPr>
        <p:spPr>
          <a:xfrm>
            <a:off x="6231960" y="1604520"/>
            <a:ext cx="535392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167" name="PlaceHolder 4"/>
          <p:cNvSpPr>
            <a:spLocks noGrp="1"/>
          </p:cNvSpPr>
          <p:nvPr>
            <p:ph type="body"/>
          </p:nvPr>
        </p:nvSpPr>
        <p:spPr>
          <a:xfrm>
            <a:off x="609480" y="3682080"/>
            <a:ext cx="535392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168" name="PlaceHolder 5"/>
          <p:cNvSpPr>
            <a:spLocks noGrp="1"/>
          </p:cNvSpPr>
          <p:nvPr>
            <p:ph type="ftr" idx="67"/>
          </p:nvPr>
        </p:nvSpPr>
        <p:spPr>
          <a:xfrm>
            <a:off x="4038480" y="6356520"/>
            <a:ext cx="4113720" cy="363960"/>
          </a:xfrm>
          <a:prstGeom prst="rect">
            <a:avLst/>
          </a:prstGeom>
          <a:noFill/>
          <a:ln w="0">
            <a:noFill/>
          </a:ln>
        </p:spPr>
        <p:txBody>
          <a:bodyPr lIns="90000" rIns="90000" tIns="45000" bIns="45000" anchor="ctr">
            <a:noAutofit/>
          </a:bodyPr>
          <a:lstStyle>
            <a:lvl1pPr indent="0" algn="ctr">
              <a:lnSpc>
                <a:spcPct val="100000"/>
              </a:lnSpc>
              <a:buNone/>
              <a:tabLst>
                <a:tab algn="l" pos="0"/>
              </a:tabLst>
              <a:defRPr b="0" lang="fr-FR" sz="1400" spc="-1" strike="noStrike">
                <a:solidFill>
                  <a:srgbClr val="000000"/>
                </a:solidFill>
                <a:latin typeface="Times New Roman"/>
              </a:defRPr>
            </a:lvl1pPr>
          </a:lstStyle>
          <a:p>
            <a:pPr indent="0" algn="ctr">
              <a:lnSpc>
                <a:spcPct val="100000"/>
              </a:lnSpc>
              <a:buNone/>
              <a:tabLst>
                <a:tab algn="l" pos="0"/>
              </a:tabLst>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169" name="PlaceHolder 6"/>
          <p:cNvSpPr>
            <a:spLocks noGrp="1"/>
          </p:cNvSpPr>
          <p:nvPr>
            <p:ph type="sldNum" idx="68"/>
          </p:nvPr>
        </p:nvSpPr>
        <p:spPr>
          <a:xfrm>
            <a:off x="8610480" y="6356520"/>
            <a:ext cx="2742120" cy="363960"/>
          </a:xfrm>
          <a:prstGeom prst="rect">
            <a:avLst/>
          </a:prstGeom>
          <a:noFill/>
          <a:ln w="0">
            <a:noFill/>
          </a:ln>
        </p:spPr>
        <p:txBody>
          <a:bodyPr lIns="90000" rIns="90000" tIns="45000" bIns="45000" anchor="ctr">
            <a:noAutofit/>
          </a:bodyPr>
          <a:lstStyle>
            <a:lvl1pPr indent="0" algn="r">
              <a:lnSpc>
                <a:spcPct val="100000"/>
              </a:lnSpc>
              <a:buNone/>
              <a:tabLst>
                <a:tab algn="l" pos="0"/>
              </a:tabLst>
              <a:defRPr b="0" lang="fr-BE" sz="1200" spc="-1" strike="noStrike">
                <a:solidFill>
                  <a:srgbClr val="8b8b8b"/>
                </a:solidFill>
                <a:latin typeface="Calibri"/>
              </a:defRPr>
            </a:lvl1pPr>
          </a:lstStyle>
          <a:p>
            <a:pPr indent="0" algn="r">
              <a:lnSpc>
                <a:spcPct val="100000"/>
              </a:lnSpc>
              <a:buNone/>
              <a:tabLst>
                <a:tab algn="l" pos="0"/>
              </a:tabLst>
            </a:pPr>
            <a:fld id="{644CAA97-0DE6-4B10-AE57-D3F67CCCB88D}" type="slidenum">
              <a:rPr b="0" lang="fr-BE" sz="1200" spc="-1" strike="noStrike">
                <a:solidFill>
                  <a:srgbClr val="8b8b8b"/>
                </a:solidFill>
                <a:latin typeface="Calibri"/>
              </a:rPr>
              <a:t>&lt;numéro&gt;</a:t>
            </a:fld>
            <a:endParaRPr b="0" lang="fr-FR" sz="1200" spc="-1" strike="noStrike">
              <a:solidFill>
                <a:srgbClr val="000000"/>
              </a:solidFill>
              <a:latin typeface="Times New Roman"/>
            </a:endParaRPr>
          </a:p>
        </p:txBody>
      </p:sp>
      <p:sp>
        <p:nvSpPr>
          <p:cNvPr id="170" name="PlaceHolder 7"/>
          <p:cNvSpPr>
            <a:spLocks noGrp="1"/>
          </p:cNvSpPr>
          <p:nvPr>
            <p:ph type="dt" idx="69"/>
          </p:nvPr>
        </p:nvSpPr>
        <p:spPr>
          <a:xfrm>
            <a:off x="838080" y="6356520"/>
            <a:ext cx="2742120" cy="363960"/>
          </a:xfrm>
          <a:prstGeom prst="rect">
            <a:avLst/>
          </a:prstGeom>
          <a:noFill/>
          <a:ln w="0">
            <a:noFill/>
          </a:ln>
        </p:spPr>
        <p:txBody>
          <a:bodyPr lIns="90000" rIns="90000" tIns="45000" bIns="45000" anchor="ctr">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93" r:id="rId2"/>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75"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fr-FR" sz="1800" spc="-1" strike="noStrike">
                <a:solidFill>
                  <a:srgbClr val="000000"/>
                </a:solidFill>
                <a:latin typeface="Arial"/>
              </a:rPr>
              <a:t>Cliquez pour éditer le format du texte-titre</a:t>
            </a:r>
            <a:endParaRPr b="0" lang="fr-FR" sz="1800" spc="-1" strike="noStrike">
              <a:solidFill>
                <a:srgbClr val="000000"/>
              </a:solidFill>
              <a:latin typeface="Arial"/>
            </a:endParaRPr>
          </a:p>
        </p:txBody>
      </p:sp>
      <p:sp>
        <p:nvSpPr>
          <p:cNvPr id="176" name="PlaceHolder 2"/>
          <p:cNvSpPr>
            <a:spLocks noGrp="1"/>
          </p:cNvSpPr>
          <p:nvPr>
            <p:ph type="body"/>
          </p:nvPr>
        </p:nvSpPr>
        <p:spPr>
          <a:xfrm>
            <a:off x="609480" y="1604520"/>
            <a:ext cx="535392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177" name="PlaceHolder 3"/>
          <p:cNvSpPr>
            <a:spLocks noGrp="1"/>
          </p:cNvSpPr>
          <p:nvPr>
            <p:ph type="body"/>
          </p:nvPr>
        </p:nvSpPr>
        <p:spPr>
          <a:xfrm>
            <a:off x="6231960" y="1604520"/>
            <a:ext cx="535392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178" name="PlaceHolder 4"/>
          <p:cNvSpPr>
            <a:spLocks noGrp="1"/>
          </p:cNvSpPr>
          <p:nvPr>
            <p:ph type="body"/>
          </p:nvPr>
        </p:nvSpPr>
        <p:spPr>
          <a:xfrm>
            <a:off x="6231960" y="3682080"/>
            <a:ext cx="535392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fr-FR" sz="1800" spc="-1" strike="noStrike">
                <a:solidFill>
                  <a:srgbClr val="000000"/>
                </a:solidFill>
                <a:latin typeface="Arial"/>
              </a:rPr>
              <a:t>Cliquez pour éditer le format du plan de texte</a:t>
            </a:r>
            <a:endParaRPr b="0" lang="fr-F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800" spc="-1" strike="noStrike">
                <a:solidFill>
                  <a:srgbClr val="000000"/>
                </a:solidFill>
                <a:latin typeface="Arial"/>
              </a:rPr>
              <a:t>Second niveau de plan</a:t>
            </a:r>
            <a:endParaRPr b="0" lang="fr-F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800" spc="-1" strike="noStrike">
                <a:solidFill>
                  <a:srgbClr val="000000"/>
                </a:solidFill>
                <a:latin typeface="Arial"/>
              </a:rPr>
              <a:t>Troisième niveau de plan</a:t>
            </a:r>
            <a:endParaRPr b="0" lang="fr-F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800" spc="-1" strike="noStrike">
                <a:solidFill>
                  <a:srgbClr val="000000"/>
                </a:solidFill>
                <a:latin typeface="Arial"/>
              </a:rPr>
              <a:t>Quatrième niveau de plan</a:t>
            </a:r>
            <a:endParaRPr b="0" lang="fr-F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1800" spc="-1" strike="noStrike">
                <a:solidFill>
                  <a:srgbClr val="000000"/>
                </a:solidFill>
                <a:latin typeface="Arial"/>
              </a:rPr>
              <a:t>Cinquième niveau de plan</a:t>
            </a:r>
            <a:endParaRPr b="0" lang="fr-F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1800" spc="-1" strike="noStrike">
                <a:solidFill>
                  <a:srgbClr val="000000"/>
                </a:solidFill>
                <a:latin typeface="Arial"/>
              </a:rPr>
              <a:t>Sixième niveau de plan</a:t>
            </a:r>
            <a:endParaRPr b="0" lang="fr-F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1800" spc="-1" strike="noStrike">
                <a:solidFill>
                  <a:srgbClr val="000000"/>
                </a:solidFill>
                <a:latin typeface="Arial"/>
              </a:rPr>
              <a:t>Septième niveau de plan</a:t>
            </a:r>
            <a:endParaRPr b="0" lang="fr-FR" sz="1800" spc="-1" strike="noStrike">
              <a:solidFill>
                <a:srgbClr val="000000"/>
              </a:solidFill>
              <a:latin typeface="Arial"/>
            </a:endParaRPr>
          </a:p>
        </p:txBody>
      </p:sp>
      <p:sp>
        <p:nvSpPr>
          <p:cNvPr id="179" name="PlaceHolder 5"/>
          <p:cNvSpPr>
            <a:spLocks noGrp="1"/>
          </p:cNvSpPr>
          <p:nvPr>
            <p:ph type="ftr" idx="70"/>
          </p:nvPr>
        </p:nvSpPr>
        <p:spPr>
          <a:xfrm>
            <a:off x="4038480" y="6356520"/>
            <a:ext cx="4113720" cy="363960"/>
          </a:xfrm>
          <a:prstGeom prst="rect">
            <a:avLst/>
          </a:prstGeom>
          <a:noFill/>
          <a:ln w="0">
            <a:noFill/>
          </a:ln>
        </p:spPr>
        <p:txBody>
          <a:bodyPr lIns="90000" rIns="90000" tIns="45000" bIns="45000" anchor="ctr">
            <a:noAutofit/>
          </a:bodyPr>
          <a:lstStyle>
            <a:lvl1pPr indent="0" algn="ctr">
              <a:lnSpc>
                <a:spcPct val="100000"/>
              </a:lnSpc>
              <a:buNone/>
              <a:tabLst>
                <a:tab algn="l" pos="0"/>
              </a:tabLst>
              <a:defRPr b="0" lang="fr-FR" sz="1400" spc="-1" strike="noStrike">
                <a:solidFill>
                  <a:srgbClr val="000000"/>
                </a:solidFill>
                <a:latin typeface="Times New Roman"/>
              </a:defRPr>
            </a:lvl1pPr>
          </a:lstStyle>
          <a:p>
            <a:pPr indent="0" algn="ctr">
              <a:lnSpc>
                <a:spcPct val="100000"/>
              </a:lnSpc>
              <a:buNone/>
              <a:tabLst>
                <a:tab algn="l" pos="0"/>
              </a:tabLst>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180" name="PlaceHolder 6"/>
          <p:cNvSpPr>
            <a:spLocks noGrp="1"/>
          </p:cNvSpPr>
          <p:nvPr>
            <p:ph type="sldNum" idx="71"/>
          </p:nvPr>
        </p:nvSpPr>
        <p:spPr>
          <a:xfrm>
            <a:off x="8610480" y="6356520"/>
            <a:ext cx="2742120" cy="363960"/>
          </a:xfrm>
          <a:prstGeom prst="rect">
            <a:avLst/>
          </a:prstGeom>
          <a:noFill/>
          <a:ln w="0">
            <a:noFill/>
          </a:ln>
        </p:spPr>
        <p:txBody>
          <a:bodyPr lIns="90000" rIns="90000" tIns="45000" bIns="45000" anchor="ctr">
            <a:noAutofit/>
          </a:bodyPr>
          <a:lstStyle>
            <a:lvl1pPr indent="0" algn="r">
              <a:lnSpc>
                <a:spcPct val="100000"/>
              </a:lnSpc>
              <a:buNone/>
              <a:tabLst>
                <a:tab algn="l" pos="0"/>
              </a:tabLst>
              <a:defRPr b="0" lang="fr-BE" sz="1200" spc="-1" strike="noStrike">
                <a:solidFill>
                  <a:srgbClr val="8b8b8b"/>
                </a:solidFill>
                <a:latin typeface="Calibri"/>
              </a:defRPr>
            </a:lvl1pPr>
          </a:lstStyle>
          <a:p>
            <a:pPr indent="0" algn="r">
              <a:lnSpc>
                <a:spcPct val="100000"/>
              </a:lnSpc>
              <a:buNone/>
              <a:tabLst>
                <a:tab algn="l" pos="0"/>
              </a:tabLst>
            </a:pPr>
            <a:fld id="{CFFDD3BF-FBC0-4055-812B-475B5AF19062}" type="slidenum">
              <a:rPr b="0" lang="fr-BE" sz="1200" spc="-1" strike="noStrike">
                <a:solidFill>
                  <a:srgbClr val="8b8b8b"/>
                </a:solidFill>
                <a:latin typeface="Calibri"/>
              </a:rPr>
              <a:t>&lt;numéro&gt;</a:t>
            </a:fld>
            <a:endParaRPr b="0" lang="fr-FR" sz="1200" spc="-1" strike="noStrike">
              <a:solidFill>
                <a:srgbClr val="000000"/>
              </a:solidFill>
              <a:latin typeface="Times New Roman"/>
            </a:endParaRPr>
          </a:p>
        </p:txBody>
      </p:sp>
      <p:sp>
        <p:nvSpPr>
          <p:cNvPr id="181" name="PlaceHolder 7"/>
          <p:cNvSpPr>
            <a:spLocks noGrp="1"/>
          </p:cNvSpPr>
          <p:nvPr>
            <p:ph type="dt" idx="72"/>
          </p:nvPr>
        </p:nvSpPr>
        <p:spPr>
          <a:xfrm>
            <a:off x="838080" y="6356520"/>
            <a:ext cx="2742120" cy="363960"/>
          </a:xfrm>
          <a:prstGeom prst="rect">
            <a:avLst/>
          </a:prstGeom>
          <a:noFill/>
          <a:ln w="0">
            <a:noFill/>
          </a:ln>
        </p:spPr>
        <p:txBody>
          <a:bodyPr lIns="90000" rIns="90000" tIns="45000" bIns="45000" anchor="ctr">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95" r:id="rId2"/>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7.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6" name="PlaceHolder 1"/>
          <p:cNvSpPr>
            <a:spLocks noGrp="1"/>
          </p:cNvSpPr>
          <p:nvPr>
            <p:ph type="title"/>
          </p:nvPr>
        </p:nvSpPr>
        <p:spPr>
          <a:xfrm>
            <a:off x="1523880" y="1122480"/>
            <a:ext cx="9142920" cy="2386440"/>
          </a:xfrm>
          <a:prstGeom prst="rect">
            <a:avLst/>
          </a:prstGeom>
          <a:noFill/>
          <a:ln w="0">
            <a:noFill/>
          </a:ln>
        </p:spPr>
        <p:txBody>
          <a:bodyPr lIns="0" rIns="0" tIns="0" bIns="0" anchor="b">
            <a:noAutofit/>
          </a:bodyPr>
          <a:p>
            <a:pPr indent="0" algn="ctr">
              <a:lnSpc>
                <a:spcPct val="90000"/>
              </a:lnSpc>
              <a:buNone/>
              <a:tabLst>
                <a:tab algn="l" pos="0"/>
              </a:tabLst>
            </a:pPr>
            <a:r>
              <a:rPr b="0" lang="fr-BE" sz="6000" spc="-1" strike="noStrike">
                <a:solidFill>
                  <a:srgbClr val="000000"/>
                </a:solidFill>
                <a:latin typeface="Calibri Light"/>
              </a:rPr>
              <a:t>Les non-nés</a:t>
            </a:r>
            <a:endParaRPr b="0" lang="fr-FR" sz="6000" spc="-1" strike="noStrike">
              <a:solidFill>
                <a:srgbClr val="000000"/>
              </a:solidFill>
              <a:latin typeface="Arial"/>
            </a:endParaRPr>
          </a:p>
        </p:txBody>
      </p:sp>
      <p:sp>
        <p:nvSpPr>
          <p:cNvPr id="187" name="PlaceHolder 2"/>
          <p:cNvSpPr>
            <a:spLocks noGrp="1"/>
          </p:cNvSpPr>
          <p:nvPr>
            <p:ph type="subTitle"/>
          </p:nvPr>
        </p:nvSpPr>
        <p:spPr>
          <a:xfrm>
            <a:off x="1523880" y="3602160"/>
            <a:ext cx="9142920" cy="1654560"/>
          </a:xfrm>
          <a:prstGeom prst="rect">
            <a:avLst/>
          </a:prstGeom>
          <a:noFill/>
          <a:ln w="0">
            <a:noFill/>
          </a:ln>
        </p:spPr>
        <p:txBody>
          <a:bodyPr lIns="0" rIns="0" tIns="0" bIns="0" anchor="t">
            <a:noAutofit/>
          </a:bodyPr>
          <a:p>
            <a:pPr indent="0" algn="ctr">
              <a:lnSpc>
                <a:spcPct val="90000"/>
              </a:lnSpc>
              <a:spcBef>
                <a:spcPts val="1001"/>
              </a:spcBef>
              <a:buNone/>
              <a:tabLst>
                <a:tab algn="l" pos="0"/>
              </a:tabLst>
            </a:pPr>
            <a:r>
              <a:rPr b="0" lang="fr-BE" sz="2400" spc="-1" strike="noStrike">
                <a:solidFill>
                  <a:srgbClr val="000000"/>
                </a:solidFill>
                <a:latin typeface="Calibri"/>
              </a:rPr>
              <a:t>Pour les prêtres et les consacrés</a:t>
            </a:r>
            <a:endParaRPr b="0" lang="fr-FR"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8" name="PlaceHolder 1"/>
          <p:cNvSpPr>
            <a:spLocks noGrp="1"/>
          </p:cNvSpPr>
          <p:nvPr>
            <p:ph type="title"/>
          </p:nvPr>
        </p:nvSpPr>
        <p:spPr>
          <a:xfrm>
            <a:off x="838080" y="164160"/>
            <a:ext cx="10514520" cy="1064520"/>
          </a:xfrm>
          <a:prstGeom prst="rect">
            <a:avLst/>
          </a:prstGeom>
          <a:noFill/>
          <a:ln w="0">
            <a:noFill/>
          </a:ln>
        </p:spPr>
        <p:txBody>
          <a:bodyPr lIns="90000" rIns="90000" tIns="45000" bIns="45000" anchor="ctr">
            <a:noAutofit/>
          </a:bodyPr>
          <a:p>
            <a:pPr indent="0" algn="ctr">
              <a:lnSpc>
                <a:spcPct val="90000"/>
              </a:lnSpc>
              <a:buNone/>
              <a:tabLst>
                <a:tab algn="l" pos="0"/>
              </a:tabLst>
            </a:pPr>
            <a:r>
              <a:rPr b="0" lang="fr-BE" sz="4400" spc="-1" strike="noStrike">
                <a:solidFill>
                  <a:srgbClr val="000000"/>
                </a:solidFill>
                <a:latin typeface="Calibri Light"/>
              </a:rPr>
              <a:t>Sens du Testament de Jésus-Christ</a:t>
            </a:r>
            <a:endParaRPr b="0" lang="fr-FR" sz="4400" spc="-1" strike="noStrike">
              <a:solidFill>
                <a:srgbClr val="000000"/>
              </a:solidFill>
              <a:latin typeface="Arial"/>
            </a:endParaRPr>
          </a:p>
        </p:txBody>
      </p:sp>
      <p:sp>
        <p:nvSpPr>
          <p:cNvPr id="189" name="PlaceHolder 2"/>
          <p:cNvSpPr>
            <a:spLocks noGrp="1"/>
          </p:cNvSpPr>
          <p:nvPr>
            <p:ph/>
          </p:nvPr>
        </p:nvSpPr>
        <p:spPr>
          <a:xfrm>
            <a:off x="838080" y="1119240"/>
            <a:ext cx="10969200" cy="5493240"/>
          </a:xfrm>
          <a:prstGeom prst="rect">
            <a:avLst/>
          </a:prstGeom>
          <a:noFill/>
          <a:ln w="0">
            <a:noFill/>
          </a:ln>
        </p:spPr>
        <p:txBody>
          <a:bodyPr lIns="90000" rIns="90000" tIns="45000" bIns="45000" anchor="t">
            <a:normAutofit fontScale="96666"/>
          </a:bodyPr>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rPr>
              <a:t>Ce qu’une personne dit avant de quitter la terre ou qu’elle laisse dans son testament = le plus important pour elle</a:t>
            </a:r>
            <a:endParaRPr b="0" lang="fr-FR" sz="28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rPr>
              <a:t>A l’Ascension, Jésus-Christ dit :</a:t>
            </a:r>
            <a:endParaRPr b="0" lang="fr-FR" sz="28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rPr>
              <a:t>Selon Saint Matthieu : « Allez dans le monde entier, de tous les peuples faites des disciples et plongez-les dans le Nom du Père, du Fils et du Saint Esprit. »</a:t>
            </a:r>
            <a:endParaRPr b="0" lang="fr-FR" sz="24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ea typeface="Noto Sans CJK SC"/>
              </a:rPr>
              <a:t>Selon Saint Marc : « Allez dans le monde entier, proclamez l’Évangile à toute la CRÉATION. Celui qui croira et sera baptisé, sera sauvé ; celui qui refusera de croire, sera condamné... »</a:t>
            </a:r>
            <a:endParaRPr b="0" lang="fr-FR" sz="24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ea typeface="Noto Sans CJK SC"/>
              </a:rPr>
              <a:t>Selon Saint Luc : « Ainsi est-il écrit que le Christ souffrirait, que le 3</a:t>
            </a:r>
            <a:r>
              <a:rPr b="0" lang="fr-BE" sz="2400" spc="-1" strike="noStrike" baseline="30000">
                <a:solidFill>
                  <a:srgbClr val="000000"/>
                </a:solidFill>
                <a:latin typeface="Calibri"/>
                <a:ea typeface="Noto Sans CJK SC"/>
              </a:rPr>
              <a:t>ième</a:t>
            </a:r>
            <a:r>
              <a:rPr b="0" lang="fr-BE" sz="2400" spc="-1" strike="noStrike">
                <a:solidFill>
                  <a:srgbClr val="000000"/>
                </a:solidFill>
                <a:latin typeface="Calibri"/>
                <a:ea typeface="Noto Sans CJK SC"/>
              </a:rPr>
              <a:t> jour il ressusciterait d’entre les morts, et que la conversion serait proclamée en Son Nom pour le pardon des péchés à toutes les nations, à commencer par Jérusalem... »</a:t>
            </a:r>
            <a:endParaRPr b="0" lang="fr-FR" sz="24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ea typeface="Noto Sans CJK SC"/>
              </a:rPr>
              <a:t>Selon Saint Jean : « Que tous soient un… Comme le Père et Moi sommes Un : aimez-vous les uns les autres comme Je vous ai aimés. »</a:t>
            </a:r>
            <a:endParaRPr b="0" lang="fr-FR" sz="24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nodeType="withEffect" fill="hold" presetClass="entr" presetID="1">
                                  <p:stCondLst>
                                    <p:cond delay="0"/>
                                  </p:stCondLst>
                                  <p:childTnLst>
                                    <p:set>
                                      <p:cBhvr>
                                        <p:cTn id="6" dur="1" fill="hold">
                                          <p:stCondLst>
                                            <p:cond delay="0"/>
                                          </p:stCondLst>
                                        </p:cTn>
                                        <p:tgtEl>
                                          <p:spTgt spid="189">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0" name="PlaceHolder 1"/>
          <p:cNvSpPr>
            <a:spLocks noGrp="1"/>
          </p:cNvSpPr>
          <p:nvPr>
            <p:ph type="title"/>
          </p:nvPr>
        </p:nvSpPr>
        <p:spPr>
          <a:xfrm>
            <a:off x="838080" y="365040"/>
            <a:ext cx="10514520" cy="1324440"/>
          </a:xfrm>
          <a:prstGeom prst="rect">
            <a:avLst/>
          </a:prstGeom>
          <a:noFill/>
          <a:ln w="0">
            <a:noFill/>
          </a:ln>
        </p:spPr>
        <p:txBody>
          <a:bodyPr lIns="90000" rIns="90000" tIns="45000" bIns="45000" anchor="ctr">
            <a:noAutofit/>
          </a:bodyPr>
          <a:p>
            <a:pPr indent="0" algn="ctr">
              <a:lnSpc>
                <a:spcPct val="90000"/>
              </a:lnSpc>
              <a:buNone/>
              <a:tabLst>
                <a:tab algn="l" pos="0"/>
              </a:tabLst>
            </a:pPr>
            <a:r>
              <a:rPr b="0" lang="fr-BE" sz="4400" spc="-1" strike="noStrike">
                <a:solidFill>
                  <a:srgbClr val="000000"/>
                </a:solidFill>
                <a:latin typeface="Calibri Light"/>
              </a:rPr>
              <a:t>Synthèse du Testament de Jésus-Christ</a:t>
            </a:r>
            <a:endParaRPr b="0" lang="fr-FR" sz="4400" spc="-1" strike="noStrike">
              <a:solidFill>
                <a:srgbClr val="000000"/>
              </a:solidFill>
              <a:latin typeface="Arial"/>
            </a:endParaRPr>
          </a:p>
        </p:txBody>
      </p:sp>
      <p:sp>
        <p:nvSpPr>
          <p:cNvPr id="191" name="PlaceHolder 2"/>
          <p:cNvSpPr>
            <a:spLocks noGrp="1"/>
          </p:cNvSpPr>
          <p:nvPr>
            <p:ph/>
          </p:nvPr>
        </p:nvSpPr>
        <p:spPr>
          <a:xfrm>
            <a:off x="838080" y="1825560"/>
            <a:ext cx="10681560" cy="4294080"/>
          </a:xfrm>
          <a:prstGeom prst="rect">
            <a:avLst/>
          </a:prstGeom>
          <a:noFill/>
          <a:ln w="0">
            <a:noFill/>
          </a:ln>
        </p:spPr>
        <p:txBody>
          <a:bodyPr lIns="90000" rIns="90000" tIns="45000" bIns="45000" anchor="t">
            <a:normAutofit fontScale="96666"/>
          </a:bodyPr>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rPr>
              <a:t>Proclamer l’Évangile à toute la création et à tous les peuples</a:t>
            </a:r>
            <a:endParaRPr b="0" lang="fr-FR" sz="2800" spc="-1" strike="noStrike">
              <a:solidFill>
                <a:srgbClr val="000000"/>
              </a:solidFill>
              <a:latin typeface="Arial"/>
            </a:endParaRPr>
          </a:p>
          <a:p>
            <a:pPr marL="228600" indent="0">
              <a:lnSpc>
                <a:spcPct val="90000"/>
              </a:lnSpc>
              <a:spcBef>
                <a:spcPts val="1001"/>
              </a:spcBef>
              <a:buNone/>
              <a:tabLst>
                <a:tab algn="l" pos="0"/>
              </a:tabLst>
            </a:pPr>
            <a:endParaRPr b="0" lang="fr-FR" sz="2800" spc="-1" strike="noStrike">
              <a:solidFill>
                <a:srgbClr val="000000"/>
              </a:solidFill>
              <a:latin typeface="Arial"/>
            </a:endParaRPr>
          </a:p>
          <a:p>
            <a:pPr marL="228600" indent="-228600">
              <a:lnSpc>
                <a:spcPct val="90000"/>
              </a:lnSpc>
              <a:spcBef>
                <a:spcPts val="1001"/>
              </a:spcBef>
              <a:buClr>
                <a:srgbClr val="000000"/>
              </a:buClr>
              <a:buFont typeface="Arial"/>
              <a:buChar char="•"/>
              <a:tabLst>
                <a:tab algn="l" pos="0"/>
              </a:tabLst>
            </a:pPr>
            <a:r>
              <a:rPr b="0" lang="fr-BE" sz="2800" spc="-1" strike="noStrike">
                <a:solidFill>
                  <a:srgbClr val="000000"/>
                </a:solidFill>
                <a:latin typeface="Calibri"/>
              </a:rPr>
              <a:t>Annoncer le pardon des péchés par la conversion en Son Nom</a:t>
            </a:r>
            <a:endParaRPr b="0" lang="fr-FR" sz="2800" spc="-1" strike="noStrike">
              <a:solidFill>
                <a:srgbClr val="000000"/>
              </a:solidFill>
              <a:latin typeface="Arial"/>
            </a:endParaRPr>
          </a:p>
          <a:p>
            <a:pPr indent="0">
              <a:lnSpc>
                <a:spcPct val="90000"/>
              </a:lnSpc>
              <a:spcBef>
                <a:spcPts val="1001"/>
              </a:spcBef>
              <a:buNone/>
              <a:tabLst>
                <a:tab algn="l" pos="0"/>
              </a:tabLst>
            </a:pPr>
            <a:endParaRPr b="0" lang="fr-FR" sz="2800" spc="-1" strike="noStrike">
              <a:solidFill>
                <a:srgbClr val="000000"/>
              </a:solidFill>
              <a:latin typeface="Arial"/>
            </a:endParaRPr>
          </a:p>
          <a:p>
            <a:pPr marL="228600" indent="-228600">
              <a:lnSpc>
                <a:spcPct val="90000"/>
              </a:lnSpc>
              <a:spcBef>
                <a:spcPts val="1001"/>
              </a:spcBef>
              <a:buClr>
                <a:srgbClr val="000000"/>
              </a:buClr>
              <a:buFont typeface="Arial"/>
              <a:buChar char="•"/>
              <a:tabLst>
                <a:tab algn="l" pos="0"/>
              </a:tabLst>
            </a:pPr>
            <a:r>
              <a:rPr b="0" lang="fr-BE" sz="2800" spc="-1" strike="noStrike">
                <a:solidFill>
                  <a:srgbClr val="000000"/>
                </a:solidFill>
                <a:latin typeface="Calibri"/>
              </a:rPr>
              <a:t>Vouloir avec Dieu que tous les hommes soient sauvés dans l’unique Baptême au Nom du Père et du Fils et du Saint Esprit</a:t>
            </a:r>
            <a:endParaRPr b="0" lang="fr-FR" sz="2800" spc="-1" strike="noStrike">
              <a:solidFill>
                <a:srgbClr val="000000"/>
              </a:solidFill>
              <a:latin typeface="Arial"/>
            </a:endParaRPr>
          </a:p>
          <a:p>
            <a:pPr indent="0">
              <a:lnSpc>
                <a:spcPct val="90000"/>
              </a:lnSpc>
              <a:spcBef>
                <a:spcPts val="1001"/>
              </a:spcBef>
              <a:buNone/>
              <a:tabLst>
                <a:tab algn="l" pos="0"/>
              </a:tabLst>
            </a:pPr>
            <a:endParaRPr b="0" lang="fr-FR" sz="2800" spc="-1" strike="noStrike">
              <a:solidFill>
                <a:srgbClr val="000000"/>
              </a:solidFill>
              <a:latin typeface="Arial"/>
            </a:endParaRPr>
          </a:p>
          <a:p>
            <a:pPr marL="228600" indent="-228600">
              <a:lnSpc>
                <a:spcPct val="90000"/>
              </a:lnSpc>
              <a:spcBef>
                <a:spcPts val="1001"/>
              </a:spcBef>
              <a:buClr>
                <a:srgbClr val="000000"/>
              </a:buClr>
              <a:buFont typeface="Arial"/>
              <a:buChar char="•"/>
              <a:tabLst>
                <a:tab algn="l" pos="0"/>
              </a:tabLst>
            </a:pPr>
            <a:r>
              <a:rPr b="0" lang="fr-BE" sz="2800" spc="-1" strike="noStrike">
                <a:solidFill>
                  <a:srgbClr val="000000"/>
                </a:solidFill>
                <a:latin typeface="Calibri"/>
              </a:rPr>
              <a:t>Enseigner et pratiquer l’unique Commandement de Jésus : Aimez-vous les uns les autres comme Moi Je vous ai aimés.</a:t>
            </a:r>
            <a:endParaRPr b="0" lang="fr-FR" sz="28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7" dur="indefinite" restart="never" nodeType="tmRoot">
          <p:childTnLst>
            <p:seq>
              <p:cTn id="8" dur="indefinite" nodeType="mainSeq">
                <p:childTnLst>
                  <p:par>
                    <p:cTn id="9" fill="hold">
                      <p:stCondLst>
                        <p:cond delay="indefinite"/>
                      </p:stCondLst>
                      <p:childTnLst>
                        <p:par>
                          <p:cTn id="10" fill="hold">
                            <p:stCondLst>
                              <p:cond delay="0"/>
                            </p:stCondLst>
                            <p:childTnLst>
                              <p:par>
                                <p:cTn id="11" nodeType="clickEffect" fill="hold" presetClass="entr" presetID="1">
                                  <p:stCondLst>
                                    <p:cond delay="0"/>
                                  </p:stCondLst>
                                  <p:childTnLst>
                                    <p:set>
                                      <p:cBhvr>
                                        <p:cTn id="12" dur="1" fill="hold">
                                          <p:stCondLst>
                                            <p:cond delay="0"/>
                                          </p:stCondLst>
                                        </p:cTn>
                                        <p:tgtEl>
                                          <p:spTgt spid="191">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2" name="PlaceHolder 1"/>
          <p:cNvSpPr>
            <a:spLocks noGrp="1"/>
          </p:cNvSpPr>
          <p:nvPr>
            <p:ph type="title"/>
          </p:nvPr>
        </p:nvSpPr>
        <p:spPr>
          <a:xfrm>
            <a:off x="756720" y="152280"/>
            <a:ext cx="10595880" cy="682200"/>
          </a:xfrm>
          <a:prstGeom prst="rect">
            <a:avLst/>
          </a:prstGeom>
          <a:noFill/>
          <a:ln w="0">
            <a:noFill/>
          </a:ln>
        </p:spPr>
        <p:txBody>
          <a:bodyPr lIns="90000" rIns="90000" tIns="45000" bIns="45000" anchor="ctr">
            <a:normAutofit fontScale="50000"/>
          </a:bodyPr>
          <a:p>
            <a:pPr indent="0" algn="ctr">
              <a:lnSpc>
                <a:spcPct val="90000"/>
              </a:lnSpc>
              <a:buNone/>
              <a:tabLst>
                <a:tab algn="l" pos="0"/>
              </a:tabLst>
            </a:pPr>
            <a:r>
              <a:rPr b="0" lang="fr-BE" sz="4400" spc="-1" strike="noStrike">
                <a:solidFill>
                  <a:srgbClr val="000000"/>
                </a:solidFill>
                <a:latin typeface="Calibri Light"/>
              </a:rPr>
              <a:t>Donner un chemin de salut pour les enfants qui ne vont pas naître :</a:t>
            </a:r>
            <a:br>
              <a:rPr sz="4400"/>
            </a:br>
            <a:r>
              <a:rPr b="0" lang="fr-BE" sz="4400" spc="-1" strike="noStrike">
                <a:solidFill>
                  <a:srgbClr val="000000"/>
                </a:solidFill>
                <a:latin typeface="Calibri Light"/>
              </a:rPr>
              <a:t>il y a</a:t>
            </a:r>
            <a:r>
              <a:rPr b="0" lang="fr-BE" sz="4400" spc="-1" strike="noStrike">
                <a:solidFill>
                  <a:srgbClr val="000000"/>
                </a:solidFill>
                <a:latin typeface="Calibri Light"/>
              </a:rPr>
              <a:t> la grave question du nombre</a:t>
            </a:r>
            <a:endParaRPr b="0" lang="fr-FR" sz="4400" spc="-1" strike="noStrike">
              <a:solidFill>
                <a:srgbClr val="000000"/>
              </a:solidFill>
              <a:latin typeface="Arial"/>
            </a:endParaRPr>
          </a:p>
        </p:txBody>
      </p:sp>
      <p:sp>
        <p:nvSpPr>
          <p:cNvPr id="193" name="PlaceHolder 2"/>
          <p:cNvSpPr>
            <a:spLocks noGrp="1"/>
          </p:cNvSpPr>
          <p:nvPr>
            <p:ph/>
          </p:nvPr>
        </p:nvSpPr>
        <p:spPr>
          <a:xfrm>
            <a:off x="361440" y="1276920"/>
            <a:ext cx="11698200" cy="5427720"/>
          </a:xfrm>
          <a:prstGeom prst="rect">
            <a:avLst/>
          </a:prstGeom>
          <a:noFill/>
          <a:ln w="0">
            <a:noFill/>
          </a:ln>
        </p:spPr>
        <p:txBody>
          <a:bodyPr lIns="90000" rIns="90000" tIns="45000" bIns="45000" anchor="t">
            <a:normAutofit fontScale="83888"/>
          </a:bodyPr>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rPr>
              <a:t>Benoît XVI a demandé </a:t>
            </a:r>
            <a:endParaRPr b="0" lang="fr-FR" sz="28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rPr>
              <a:t>qu’on ne parle plus de limbes pour les enfants à naître morts sans baptême, parce qu’ils sont destinés un jour à la vision béatifique au Ciel… La Commission Théologique Internationale doit continuer à en approfondir les normes doctrinales et pastorales.</a:t>
            </a:r>
            <a:endParaRPr b="0" lang="fr-FR" sz="24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rPr>
              <a:t>Les connaissances humaines nous apprennent aujourd’hui que </a:t>
            </a:r>
            <a:endParaRPr b="0" lang="fr-FR" sz="28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rPr>
              <a:t>L’instant où l’âme se rend présente ne peut être que très précoce</a:t>
            </a:r>
            <a:endParaRPr b="0" lang="fr-FR" sz="24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rPr>
              <a:t>L’épigénétique au génome manifeste l’individuation biologique personnelle  indépendante des parents</a:t>
            </a:r>
            <a:endParaRPr b="0" lang="fr-FR" sz="24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rPr>
              <a:t>L’âme rendue présente possède toutes les capacités spirituelles des trois puissances de l’âme (capacité d’aimer, intelligence spirituelle et memoria Dei)</a:t>
            </a:r>
            <a:endParaRPr b="0" lang="fr-FR" sz="24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ea typeface="Noto Sans CJK SC"/>
              </a:rPr>
              <a:t>Si la présence de l’âme apparaît au génome, le nombre d’enfants conçus morts avant la naissance a explosé comme jamais depuis 1950/1960 (x300 au moins)</a:t>
            </a:r>
            <a:endParaRPr b="0" lang="fr-FR" sz="28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ea typeface="Noto Sans CJK SC"/>
              </a:rPr>
              <a:t>Tous les enfants éliminés par le stérilet et la pilule non contraceptive</a:t>
            </a:r>
            <a:endParaRPr b="0" lang="fr-FR" sz="24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ea typeface="Noto Sans CJK SC"/>
              </a:rPr>
              <a:t>Toutes les fausses couches surmultipliées d’origine médicamenteuse, chimique etc</a:t>
            </a:r>
            <a:endParaRPr b="0" lang="fr-FR" sz="24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ea typeface="Noto Sans CJK SC"/>
              </a:rPr>
              <a:t>Toutes les interruptions volontaires et médicales de grossesse</a:t>
            </a:r>
            <a:endParaRPr b="0" lang="fr-FR" sz="24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ea typeface="Noto Sans CJK SC"/>
              </a:rPr>
              <a:t>Tous les enfants conçus hors sein maternel (PMA, clonage, à usage utilitaire et industriel) </a:t>
            </a:r>
            <a:endParaRPr b="0" lang="fr-FR" sz="2400" spc="-1" strike="noStrike">
              <a:solidFill>
                <a:srgbClr val="000000"/>
              </a:solidFill>
              <a:latin typeface="Arial"/>
            </a:endParaRPr>
          </a:p>
          <a:p>
            <a:pPr indent="0">
              <a:lnSpc>
                <a:spcPct val="90000"/>
              </a:lnSpc>
              <a:spcBef>
                <a:spcPts val="1417"/>
              </a:spcBef>
              <a:buNone/>
              <a:tabLst>
                <a:tab algn="l" pos="0"/>
              </a:tabLst>
            </a:pPr>
            <a:endParaRPr b="0" lang="fr-FR" sz="2400" spc="-1" strike="noStrike">
              <a:solidFill>
                <a:srgbClr val="000000"/>
              </a:solidFill>
              <a:latin typeface="Arial"/>
            </a:endParaRPr>
          </a:p>
          <a:p>
            <a:pPr indent="0">
              <a:lnSpc>
                <a:spcPct val="90000"/>
              </a:lnSpc>
              <a:spcBef>
                <a:spcPts val="1417"/>
              </a:spcBef>
              <a:buNone/>
              <a:tabLst>
                <a:tab algn="l" pos="0"/>
              </a:tabLst>
            </a:pPr>
            <a:endParaRPr b="0" lang="fr-FR" sz="2400" spc="-1" strike="noStrike">
              <a:solidFill>
                <a:srgbClr val="000000"/>
              </a:solidFill>
              <a:latin typeface="Arial"/>
            </a:endParaRPr>
          </a:p>
          <a:p>
            <a:pPr indent="0">
              <a:lnSpc>
                <a:spcPct val="90000"/>
              </a:lnSpc>
              <a:spcBef>
                <a:spcPts val="1001"/>
              </a:spcBef>
              <a:buNone/>
              <a:tabLst>
                <a:tab algn="l" pos="0"/>
              </a:tabLst>
            </a:pPr>
            <a:endParaRPr b="0" lang="fr-FR" sz="28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13" dur="indefinite" restart="never" nodeType="tmRoot">
          <p:childTnLst>
            <p:seq>
              <p:cTn id="14" dur="indefinite" nodeType="mainSeq">
                <p:childTnLst>
                  <p:par>
                    <p:cTn id="15" fill="hold">
                      <p:stCondLst>
                        <p:cond delay="indefinite"/>
                      </p:stCondLst>
                      <p:childTnLst>
                        <p:par>
                          <p:cTn id="16" fill="hold">
                            <p:stCondLst>
                              <p:cond delay="0"/>
                            </p:stCondLst>
                            <p:childTnLst>
                              <p:par>
                                <p:cTn id="17" nodeType="clickEffect" fill="hold" presetClass="entr" presetID="1">
                                  <p:stCondLst>
                                    <p:cond delay="0"/>
                                  </p:stCondLst>
                                  <p:childTnLst>
                                    <p:set>
                                      <p:cBhvr>
                                        <p:cTn id="18" dur="1" fill="hold">
                                          <p:stCondLst>
                                            <p:cond delay="0"/>
                                          </p:stCondLst>
                                        </p:cTn>
                                        <p:tgtEl>
                                          <p:spTgt spid="19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nodeType="clickEffect" fill="hold" presetClass="entr" presetID="1">
                                  <p:stCondLst>
                                    <p:cond delay="0"/>
                                  </p:stCondLst>
                                  <p:childTnLst>
                                    <p:set>
                                      <p:cBhvr>
                                        <p:cTn id="22" dur="1" fill="hold">
                                          <p:stCondLst>
                                            <p:cond delay="0"/>
                                          </p:stCondLst>
                                        </p:cTn>
                                        <p:tgtEl>
                                          <p:spTgt spid="193">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nodeType="clickEffect" fill="hold" presetClass="entr" presetID="1">
                                  <p:stCondLst>
                                    <p:cond delay="0"/>
                                  </p:stCondLst>
                                  <p:childTnLst>
                                    <p:set>
                                      <p:cBhvr>
                                        <p:cTn id="26" dur="1" fill="hold">
                                          <p:stCondLst>
                                            <p:cond delay="0"/>
                                          </p:stCondLst>
                                        </p:cTn>
                                        <p:tgtEl>
                                          <p:spTgt spid="19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nodeType="clickEffect" fill="hold" presetClass="entr" presetID="1">
                                  <p:stCondLst>
                                    <p:cond delay="0"/>
                                  </p:stCondLst>
                                  <p:childTnLst>
                                    <p:set>
                                      <p:cBhvr>
                                        <p:cTn id="30" dur="1" fill="hold">
                                          <p:stCondLst>
                                            <p:cond delay="0"/>
                                          </p:stCondLst>
                                        </p:cTn>
                                        <p:tgtEl>
                                          <p:spTgt spid="19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nodeType="clickEffect" fill="hold" presetClass="entr" presetID="1">
                                  <p:stCondLst>
                                    <p:cond delay="0"/>
                                  </p:stCondLst>
                                  <p:childTnLst>
                                    <p:set>
                                      <p:cBhvr>
                                        <p:cTn id="34" dur="1" fill="hold">
                                          <p:stCondLst>
                                            <p:cond delay="0"/>
                                          </p:stCondLst>
                                        </p:cTn>
                                        <p:tgtEl>
                                          <p:spTgt spid="193">
                                            <p:txEl>
                                              <p:pRg st="5" end="5"/>
                                            </p:txEl>
                                          </p:spTgt>
                                        </p:tgtEl>
                                        <p:attrNameLst>
                                          <p:attrName>style.visibility</p:attrName>
                                        </p:attrNameLst>
                                      </p:cBhvr>
                                      <p:to>
                                        <p:strVal val="visible"/>
                                      </p:to>
                                    </p:set>
                                  </p:childTnLst>
                                </p:cTn>
                              </p:par>
                              <p:par>
                                <p:cTn id="35" nodeType="withEffect" fill="hold" presetClass="entr" presetID="1">
                                  <p:stCondLst>
                                    <p:cond delay="0"/>
                                  </p:stCondLst>
                                  <p:childTnLst>
                                    <p:set>
                                      <p:cBhvr>
                                        <p:cTn id="36" dur="1" fill="hold">
                                          <p:stCondLst>
                                            <p:cond delay="0"/>
                                          </p:stCondLst>
                                        </p:cTn>
                                        <p:tgtEl>
                                          <p:spTgt spid="193">
                                            <p:txEl>
                                              <p:pRg st="4" end="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nodeType="clickEffect" fill="hold" presetClass="entr" presetID="1">
                                  <p:stCondLst>
                                    <p:cond delay="0"/>
                                  </p:stCondLst>
                                  <p:childTnLst>
                                    <p:set>
                                      <p:cBhvr>
                                        <p:cTn id="40" dur="1" fill="hold">
                                          <p:stCondLst>
                                            <p:cond delay="0"/>
                                          </p:stCondLst>
                                        </p:cTn>
                                        <p:tgtEl>
                                          <p:spTgt spid="193">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4" name="PlaceHolder 1"/>
          <p:cNvSpPr>
            <a:spLocks noGrp="1"/>
          </p:cNvSpPr>
          <p:nvPr>
            <p:ph type="title"/>
          </p:nvPr>
        </p:nvSpPr>
        <p:spPr>
          <a:xfrm>
            <a:off x="354600" y="365040"/>
            <a:ext cx="11326320" cy="792720"/>
          </a:xfrm>
          <a:prstGeom prst="rect">
            <a:avLst/>
          </a:prstGeom>
          <a:noFill/>
          <a:ln w="0">
            <a:noFill/>
          </a:ln>
        </p:spPr>
        <p:txBody>
          <a:bodyPr lIns="90000" rIns="90000" tIns="45000" bIns="45000" anchor="ctr">
            <a:normAutofit fontScale="87222"/>
          </a:bodyPr>
          <a:p>
            <a:pPr indent="0">
              <a:lnSpc>
                <a:spcPct val="90000"/>
              </a:lnSpc>
              <a:buNone/>
              <a:tabLst>
                <a:tab algn="l" pos="0"/>
              </a:tabLst>
            </a:pPr>
            <a:r>
              <a:rPr b="0" lang="fr-BE" sz="4000" spc="-1" strike="noStrike">
                <a:solidFill>
                  <a:srgbClr val="000000"/>
                </a:solidFill>
                <a:latin typeface="Calibri Light"/>
              </a:rPr>
              <a:t>Pape JP II et Commission théologique internationale</a:t>
            </a:r>
            <a:endParaRPr b="0" lang="fr-FR" sz="4000" spc="-1" strike="noStrike">
              <a:solidFill>
                <a:srgbClr val="000000"/>
              </a:solidFill>
              <a:latin typeface="Arial"/>
            </a:endParaRPr>
          </a:p>
        </p:txBody>
      </p:sp>
      <p:sp>
        <p:nvSpPr>
          <p:cNvPr id="195" name="PlaceHolder 2"/>
          <p:cNvSpPr>
            <a:spLocks noGrp="1"/>
          </p:cNvSpPr>
          <p:nvPr>
            <p:ph/>
          </p:nvPr>
        </p:nvSpPr>
        <p:spPr>
          <a:xfrm>
            <a:off x="838080" y="1213920"/>
            <a:ext cx="10861560" cy="5643000"/>
          </a:xfrm>
          <a:prstGeom prst="rect">
            <a:avLst/>
          </a:prstGeom>
          <a:noFill/>
          <a:ln w="0">
            <a:noFill/>
          </a:ln>
        </p:spPr>
        <p:txBody>
          <a:bodyPr lIns="90000" rIns="90000" tIns="45000" bIns="45000" anchor="t">
            <a:normAutofit fontScale="87222"/>
          </a:bodyPr>
          <a:p>
            <a:pPr marL="228600" indent="-228600">
              <a:lnSpc>
                <a:spcPct val="90000"/>
              </a:lnSpc>
              <a:spcBef>
                <a:spcPts val="1001"/>
              </a:spcBef>
              <a:buClr>
                <a:srgbClr val="000000"/>
              </a:buClr>
              <a:buFont typeface="Arial"/>
              <a:buChar char="•"/>
            </a:pPr>
            <a:r>
              <a:rPr b="0" lang="en-GB" sz="2800" spc="-1" strike="noStrike">
                <a:solidFill>
                  <a:srgbClr val="000000"/>
                </a:solidFill>
                <a:latin typeface="Calibri"/>
              </a:rPr>
              <a:t>Jean-Paul II Acta Apostolicae Sede (2/5/1995): “Infantem autem vestrum potestis eidem Patri ejusque Misericordiae cum spe committere” </a:t>
            </a:r>
            <a:endParaRPr b="0" lang="fr-FR" sz="28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en-GB" sz="2400" spc="-1" strike="noStrike">
                <a:solidFill>
                  <a:srgbClr val="000000"/>
                </a:solidFill>
                <a:latin typeface="Calibri"/>
              </a:rPr>
              <a:t>Traduction : “Rien n’est perdu pour votre enfant : </a:t>
            </a:r>
            <a:r>
              <a:rPr b="1" lang="en-GB" sz="2400" spc="-1" strike="noStrike">
                <a:solidFill>
                  <a:srgbClr val="000000"/>
                </a:solidFill>
                <a:latin typeface="Calibri"/>
              </a:rPr>
              <a:t>Vous pouvez confier avec espérance votre enfant au Père et à Sa Miséricorde</a:t>
            </a:r>
            <a:r>
              <a:rPr b="0" lang="en-GB" sz="2400" spc="-1" strike="noStrike">
                <a:solidFill>
                  <a:srgbClr val="000000"/>
                </a:solidFill>
                <a:latin typeface="Calibri"/>
              </a:rPr>
              <a:t>”</a:t>
            </a:r>
            <a:endParaRPr b="0" lang="fr-FR" sz="24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en-GB" sz="2800" spc="-1" strike="noStrike">
                <a:solidFill>
                  <a:srgbClr val="000000"/>
                </a:solidFill>
                <a:latin typeface="Calibri"/>
              </a:rPr>
              <a:t>Benoît XVI a condamné ceux qui parlent de Limbes pour les enfants non nés, ils sont destinés à rentrer un jour au Ciel de la Vision.</a:t>
            </a:r>
            <a:endParaRPr b="0" lang="fr-FR" sz="2800" spc="-1" strike="noStrike">
              <a:solidFill>
                <a:srgbClr val="000000"/>
              </a:solidFill>
              <a:latin typeface="Arial"/>
            </a:endParaRPr>
          </a:p>
          <a:p>
            <a:pPr marL="228600" indent="-228600">
              <a:lnSpc>
                <a:spcPct val="90000"/>
              </a:lnSpc>
              <a:spcBef>
                <a:spcPts val="1001"/>
              </a:spcBef>
              <a:buClr>
                <a:srgbClr val="000000"/>
              </a:buClr>
              <a:buFont typeface="Arial"/>
              <a:buChar char="•"/>
              <a:tabLst>
                <a:tab algn="l" pos="0"/>
              </a:tabLst>
            </a:pPr>
            <a:r>
              <a:rPr b="0" lang="fr-BE" sz="2800" spc="-1" strike="noStrike">
                <a:solidFill>
                  <a:srgbClr val="000000"/>
                </a:solidFill>
                <a:latin typeface="Calibri"/>
              </a:rPr>
              <a:t>D’après la Commission théologique internationale 2007 : </a:t>
            </a:r>
            <a:endParaRPr b="0" lang="fr-FR" sz="2800" spc="-1" strike="noStrike">
              <a:solidFill>
                <a:srgbClr val="000000"/>
              </a:solidFill>
              <a:latin typeface="Arial"/>
            </a:endParaRPr>
          </a:p>
          <a:p>
            <a:pPr lvl="1" marL="685800" indent="-228600">
              <a:lnSpc>
                <a:spcPct val="90000"/>
              </a:lnSpc>
              <a:spcBef>
                <a:spcPts val="499"/>
              </a:spcBef>
              <a:buClr>
                <a:srgbClr val="000000"/>
              </a:buClr>
              <a:buFont typeface="Arial"/>
              <a:buChar char="•"/>
              <a:tabLst>
                <a:tab algn="l" pos="0"/>
              </a:tabLst>
            </a:pPr>
            <a:r>
              <a:rPr b="0" lang="fr-BE" sz="2400" spc="-1" strike="noStrike">
                <a:solidFill>
                  <a:srgbClr val="000000"/>
                </a:solidFill>
                <a:latin typeface="Calibri"/>
              </a:rPr>
              <a:t>Pasteurs et théologiens doivent avancer dans les lignes indiquées dans ce document.</a:t>
            </a:r>
            <a:endParaRPr b="0" lang="fr-FR" sz="2400" spc="-1" strike="noStrike">
              <a:solidFill>
                <a:srgbClr val="000000"/>
              </a:solidFill>
              <a:latin typeface="Arial"/>
            </a:endParaRPr>
          </a:p>
          <a:p>
            <a:pPr lvl="1" marL="685800" indent="-228600">
              <a:lnSpc>
                <a:spcPct val="90000"/>
              </a:lnSpc>
              <a:spcBef>
                <a:spcPts val="499"/>
              </a:spcBef>
              <a:buClr>
                <a:srgbClr val="000000"/>
              </a:buClr>
              <a:buFont typeface="Arial"/>
              <a:buChar char="•"/>
              <a:tabLst>
                <a:tab algn="l" pos="0"/>
              </a:tabLst>
            </a:pPr>
            <a:r>
              <a:rPr b="1" lang="fr-BE" sz="2400" spc="-1" strike="noStrike">
                <a:solidFill>
                  <a:srgbClr val="000000"/>
                </a:solidFill>
                <a:latin typeface="Calibri"/>
              </a:rPr>
              <a:t>A cause du péché originel</a:t>
            </a:r>
            <a:r>
              <a:rPr b="0" lang="fr-BE" sz="2400" spc="-1" strike="noStrike">
                <a:solidFill>
                  <a:srgbClr val="000000"/>
                </a:solidFill>
                <a:latin typeface="Calibri"/>
              </a:rPr>
              <a:t>, les enfants non nés </a:t>
            </a:r>
            <a:r>
              <a:rPr b="1" lang="fr-BE" sz="2400" spc="-1" strike="noStrike">
                <a:solidFill>
                  <a:srgbClr val="000000"/>
                </a:solidFill>
                <a:latin typeface="Calibri"/>
              </a:rPr>
              <a:t>ne sont pas exempts de la nécessité du salut.</a:t>
            </a:r>
            <a:endParaRPr b="0" lang="fr-FR" sz="2400" spc="-1" strike="noStrike">
              <a:solidFill>
                <a:srgbClr val="000000"/>
              </a:solidFill>
              <a:latin typeface="Arial"/>
            </a:endParaRPr>
          </a:p>
          <a:p>
            <a:pPr lvl="1" marL="685800" indent="-228600">
              <a:lnSpc>
                <a:spcPct val="90000"/>
              </a:lnSpc>
              <a:spcBef>
                <a:spcPts val="499"/>
              </a:spcBef>
              <a:buClr>
                <a:srgbClr val="000000"/>
              </a:buClr>
              <a:buFont typeface="Arial"/>
              <a:buChar char="•"/>
              <a:tabLst>
                <a:tab algn="l" pos="0"/>
              </a:tabLst>
            </a:pPr>
            <a:r>
              <a:rPr b="0" lang="fr-BE" sz="2400" spc="-1" strike="noStrike">
                <a:solidFill>
                  <a:srgbClr val="000000"/>
                </a:solidFill>
                <a:latin typeface="Calibri"/>
              </a:rPr>
              <a:t>Cependant, ils </a:t>
            </a:r>
            <a:r>
              <a:rPr b="1" lang="fr-BE" sz="2400" spc="-1" strike="noStrike">
                <a:solidFill>
                  <a:srgbClr val="000000"/>
                </a:solidFill>
                <a:latin typeface="Calibri"/>
              </a:rPr>
              <a:t>seront</a:t>
            </a:r>
            <a:r>
              <a:rPr b="0" lang="fr-BE" sz="2400" spc="-1" strike="noStrike">
                <a:solidFill>
                  <a:srgbClr val="000000"/>
                </a:solidFill>
                <a:latin typeface="Calibri"/>
              </a:rPr>
              <a:t> sauvés un jour et admis à la</a:t>
            </a:r>
            <a:r>
              <a:rPr b="1" lang="fr-BE" sz="2400" spc="-1" strike="noStrike">
                <a:solidFill>
                  <a:srgbClr val="000000"/>
                </a:solidFill>
                <a:latin typeface="Calibri"/>
              </a:rPr>
              <a:t> Vision béatifique. </a:t>
            </a:r>
            <a:endParaRPr b="0" lang="fr-FR" sz="2400" spc="-1" strike="noStrike">
              <a:solidFill>
                <a:srgbClr val="000000"/>
              </a:solidFill>
              <a:latin typeface="Arial"/>
            </a:endParaRPr>
          </a:p>
          <a:p>
            <a:pPr lvl="1" marL="685800" indent="-228600">
              <a:lnSpc>
                <a:spcPct val="90000"/>
              </a:lnSpc>
              <a:spcBef>
                <a:spcPts val="499"/>
              </a:spcBef>
              <a:buClr>
                <a:srgbClr val="000000"/>
              </a:buClr>
              <a:buFont typeface="Arial"/>
              <a:buChar char="•"/>
              <a:tabLst>
                <a:tab algn="l" pos="0"/>
              </a:tabLst>
            </a:pPr>
            <a:r>
              <a:rPr b="0" lang="fr-BE" sz="2400" spc="-1" strike="noStrike">
                <a:solidFill>
                  <a:srgbClr val="000000"/>
                </a:solidFill>
                <a:latin typeface="Calibri"/>
                <a:ea typeface="Noto Sans CJK SC"/>
              </a:rPr>
              <a:t>Il existe pour eux </a:t>
            </a:r>
            <a:r>
              <a:rPr b="1" lang="fr-BE" sz="2400" spc="-1" strike="noStrike">
                <a:solidFill>
                  <a:srgbClr val="000000"/>
                </a:solidFill>
                <a:latin typeface="Calibri"/>
                <a:ea typeface="Noto Sans CJK SC"/>
              </a:rPr>
              <a:t>un chemin de salut donné à l’Église par les mérites du Christ </a:t>
            </a:r>
            <a:r>
              <a:rPr b="0" lang="fr-BE" sz="2400" spc="-1" strike="noStrike">
                <a:solidFill>
                  <a:srgbClr val="000000"/>
                </a:solidFill>
                <a:latin typeface="Calibri"/>
                <a:ea typeface="Noto Sans CJK SC"/>
              </a:rPr>
              <a:t>(par la voie de l’Eucharistie notamment...)</a:t>
            </a:r>
            <a:endParaRPr b="0" lang="fr-FR" sz="2400" spc="-1" strike="noStrike">
              <a:solidFill>
                <a:srgbClr val="000000"/>
              </a:solidFill>
              <a:latin typeface="Arial"/>
            </a:endParaRPr>
          </a:p>
          <a:p>
            <a:pPr marL="228600" indent="-228600">
              <a:lnSpc>
                <a:spcPct val="90000"/>
              </a:lnSpc>
              <a:spcBef>
                <a:spcPts val="1001"/>
              </a:spcBef>
              <a:buClr>
                <a:srgbClr val="000000"/>
              </a:buClr>
              <a:buFont typeface="Arial"/>
              <a:buChar char="•"/>
              <a:tabLst>
                <a:tab algn="l" pos="0"/>
              </a:tabLst>
            </a:pPr>
            <a:r>
              <a:rPr b="0" lang="fr-BE" sz="2800" spc="-1" strike="noStrike">
                <a:solidFill>
                  <a:srgbClr val="000000"/>
                </a:solidFill>
                <a:latin typeface="Calibri"/>
                <a:ea typeface="Noto Sans CJK SC"/>
              </a:rPr>
              <a:t>Autres chemins à approfondir pour les unir au</a:t>
            </a:r>
            <a:r>
              <a:rPr b="1" lang="fr-BE" sz="2800" spc="-1" strike="noStrike">
                <a:solidFill>
                  <a:srgbClr val="000000"/>
                </a:solidFill>
                <a:latin typeface="Calibri"/>
                <a:ea typeface="Noto Sans CJK SC"/>
              </a:rPr>
              <a:t> votum fidei</a:t>
            </a:r>
            <a:r>
              <a:rPr b="0" lang="fr-BE" sz="2800" spc="-1" strike="noStrike">
                <a:solidFill>
                  <a:srgbClr val="000000"/>
                </a:solidFill>
                <a:latin typeface="Calibri"/>
                <a:ea typeface="Noto Sans CJK SC"/>
              </a:rPr>
              <a:t> ?</a:t>
            </a:r>
            <a:endParaRPr b="0" lang="fr-FR" sz="28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41" dur="indefinite" restart="never" nodeType="tmRoot">
          <p:childTnLst>
            <p:seq>
              <p:cTn id="42" dur="indefinite" nodeType="mainSeq">
                <p:childTnLst>
                  <p:par>
                    <p:cTn id="43" fill="hold">
                      <p:stCondLst>
                        <p:cond delay="indefinite"/>
                      </p:stCondLst>
                      <p:childTnLst>
                        <p:par>
                          <p:cTn id="44" fill="hold">
                            <p:stCondLst>
                              <p:cond delay="0"/>
                            </p:stCondLst>
                            <p:childTnLst>
                              <p:par>
                                <p:cTn id="45" nodeType="clickEffect" fill="hold" presetClass="entr" presetID="1">
                                  <p:stCondLst>
                                    <p:cond delay="0"/>
                                  </p:stCondLst>
                                  <p:childTnLst>
                                    <p:set>
                                      <p:cBhvr>
                                        <p:cTn id="46" dur="1" fill="hold">
                                          <p:stCondLst>
                                            <p:cond delay="0"/>
                                          </p:stCondLst>
                                        </p:cTn>
                                        <p:tgtEl>
                                          <p:spTgt spid="195">
                                            <p:txEl>
                                              <p:pRg st="0" end="0"/>
                                            </p:txEl>
                                          </p:spTgt>
                                        </p:tgtEl>
                                        <p:attrNameLst>
                                          <p:attrName>style.visibility</p:attrName>
                                        </p:attrNameLst>
                                      </p:cBhvr>
                                      <p:to>
                                        <p:strVal val="visible"/>
                                      </p:to>
                                    </p:set>
                                  </p:childTnLst>
                                </p:cTn>
                              </p:par>
                              <p:par>
                                <p:cTn id="47" nodeType="withEffect" fill="hold" presetClass="entr" presetID="1">
                                  <p:stCondLst>
                                    <p:cond delay="0"/>
                                  </p:stCondLst>
                                  <p:childTnLst>
                                    <p:set>
                                      <p:cBhvr>
                                        <p:cTn id="48" dur="1" fill="hold">
                                          <p:stCondLst>
                                            <p:cond delay="0"/>
                                          </p:stCondLst>
                                        </p:cTn>
                                        <p:tgtEl>
                                          <p:spTgt spid="195">
                                            <p:txEl>
                                              <p:pRg st="1" end="1"/>
                                            </p:txEl>
                                          </p:spTgt>
                                        </p:tgtEl>
                                        <p:attrNameLst>
                                          <p:attrName>style.visibility</p:attrName>
                                        </p:attrNameLst>
                                      </p:cBhvr>
                                      <p:to>
                                        <p:strVal val="visible"/>
                                      </p:to>
                                    </p:set>
                                  </p:childTnLst>
                                </p:cTn>
                              </p:par>
                              <p:par>
                                <p:cTn id="49" nodeType="withEffect" fill="hold" presetClass="entr" presetID="1">
                                  <p:stCondLst>
                                    <p:cond delay="0"/>
                                  </p:stCondLst>
                                  <p:childTnLst>
                                    <p:set>
                                      <p:cBhvr>
                                        <p:cTn id="50" dur="1" fill="hold">
                                          <p:stCondLst>
                                            <p:cond delay="0"/>
                                          </p:stCondLst>
                                        </p:cTn>
                                        <p:tgtEl>
                                          <p:spTgt spid="195">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nodeType="clickEffect" fill="hold" presetClass="entr" presetID="1">
                                  <p:stCondLst>
                                    <p:cond delay="0"/>
                                  </p:stCondLst>
                                  <p:childTnLst>
                                    <p:set>
                                      <p:cBhvr>
                                        <p:cTn id="54" dur="1" fill="hold">
                                          <p:stCondLst>
                                            <p:cond delay="0"/>
                                          </p:stCondLst>
                                        </p:cTn>
                                        <p:tgtEl>
                                          <p:spTgt spid="195">
                                            <p:txEl>
                                              <p:pRg st="3" end="3"/>
                                            </p:txEl>
                                          </p:spTgt>
                                        </p:tgtEl>
                                        <p:attrNameLst>
                                          <p:attrName>style.visibility</p:attrName>
                                        </p:attrNameLst>
                                      </p:cBhvr>
                                      <p:to>
                                        <p:strVal val="visible"/>
                                      </p:to>
                                    </p:set>
                                  </p:childTnLst>
                                </p:cTn>
                              </p:par>
                              <p:par>
                                <p:cTn id="55" nodeType="withEffect" fill="hold" presetClass="entr" presetID="1">
                                  <p:stCondLst>
                                    <p:cond delay="0"/>
                                  </p:stCondLst>
                                  <p:childTnLst>
                                    <p:set>
                                      <p:cBhvr>
                                        <p:cTn id="56" dur="1" fill="hold">
                                          <p:stCondLst>
                                            <p:cond delay="0"/>
                                          </p:stCondLst>
                                        </p:cTn>
                                        <p:tgtEl>
                                          <p:spTgt spid="195">
                                            <p:txEl>
                                              <p:pRg st="4" end="4"/>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nodeType="clickEffect" fill="hold" presetClass="entr" presetID="1">
                                  <p:stCondLst>
                                    <p:cond delay="0"/>
                                  </p:stCondLst>
                                  <p:childTnLst>
                                    <p:set>
                                      <p:cBhvr>
                                        <p:cTn id="60" dur="1" fill="hold">
                                          <p:stCondLst>
                                            <p:cond delay="0"/>
                                          </p:stCondLst>
                                        </p:cTn>
                                        <p:tgtEl>
                                          <p:spTgt spid="195">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6" name="PlaceHolder 1"/>
          <p:cNvSpPr>
            <a:spLocks noGrp="1"/>
          </p:cNvSpPr>
          <p:nvPr>
            <p:ph type="title"/>
          </p:nvPr>
        </p:nvSpPr>
        <p:spPr>
          <a:xfrm>
            <a:off x="838080" y="365040"/>
            <a:ext cx="10514520" cy="1324440"/>
          </a:xfrm>
          <a:prstGeom prst="rect">
            <a:avLst/>
          </a:prstGeom>
          <a:noFill/>
          <a:ln w="0">
            <a:noFill/>
          </a:ln>
        </p:spPr>
        <p:txBody>
          <a:bodyPr lIns="90000" rIns="90000" tIns="45000" bIns="45000" anchor="ctr">
            <a:normAutofit/>
          </a:bodyPr>
          <a:p>
            <a:pPr indent="0">
              <a:lnSpc>
                <a:spcPct val="90000"/>
              </a:lnSpc>
              <a:buNone/>
              <a:tabLst>
                <a:tab algn="l" pos="0"/>
              </a:tabLst>
            </a:pPr>
            <a:r>
              <a:rPr b="0" lang="fr-BE" sz="4000" spc="-1" strike="noStrike">
                <a:solidFill>
                  <a:srgbClr val="000000"/>
                </a:solidFill>
                <a:latin typeface="Calibri Light"/>
              </a:rPr>
              <a:t>Chemin du baptême pour tous les enfants à naître depuis 13 ans</a:t>
            </a:r>
            <a:endParaRPr b="0" lang="fr-FR" sz="4000" spc="-1" strike="noStrike">
              <a:solidFill>
                <a:srgbClr val="000000"/>
              </a:solidFill>
              <a:latin typeface="Arial"/>
            </a:endParaRPr>
          </a:p>
        </p:txBody>
      </p:sp>
      <p:sp>
        <p:nvSpPr>
          <p:cNvPr id="197" name="PlaceHolder 2"/>
          <p:cNvSpPr>
            <a:spLocks noGrp="1"/>
          </p:cNvSpPr>
          <p:nvPr>
            <p:ph/>
          </p:nvPr>
        </p:nvSpPr>
        <p:spPr>
          <a:xfrm>
            <a:off x="720000" y="1825560"/>
            <a:ext cx="10514520" cy="4574160"/>
          </a:xfrm>
          <a:prstGeom prst="rect">
            <a:avLst/>
          </a:prstGeom>
          <a:noFill/>
          <a:ln w="0">
            <a:noFill/>
          </a:ln>
        </p:spPr>
        <p:txBody>
          <a:bodyPr lIns="90000" rIns="90000" tIns="45000" bIns="45000" anchor="t">
            <a:normAutofit/>
          </a:bodyPr>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rPr>
              <a:t>L’Église demande aux parents chrétiens de baptiser leurs enfants dès la naissance.</a:t>
            </a:r>
            <a:endParaRPr b="0" lang="fr-FR" sz="28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rPr>
              <a:t>En cas de danger de mort, l’Église autorise les laïcs à ondoyer et à baptiser.</a:t>
            </a:r>
            <a:endParaRPr b="0" lang="fr-FR" sz="28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ea typeface="Noto Sans CJK SC"/>
              </a:rPr>
              <a:t>Depuis 13 ans nous prions toutes les nuits pour les enfants qui doivent mourir ce jour-là … puisqu’ils sont attachés à nous et qu’ils ne quittent pas pour autant le temps de l’Église de la terre.</a:t>
            </a:r>
            <a:endParaRPr b="0" lang="fr-FR" sz="28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ea typeface="Noto Sans CJK SC"/>
              </a:rPr>
              <a:t>Le Christ a demandé à l’Église de baptiser les multitudes capables d’en recevoir la grâce.</a:t>
            </a:r>
            <a:endParaRPr b="0" lang="fr-FR" sz="2800" spc="-1" strike="noStrike">
              <a:solidFill>
                <a:srgbClr val="000000"/>
              </a:solidFill>
              <a:latin typeface="Arial"/>
            </a:endParaRPr>
          </a:p>
          <a:p>
            <a:pPr indent="0">
              <a:lnSpc>
                <a:spcPct val="90000"/>
              </a:lnSpc>
              <a:spcBef>
                <a:spcPts val="1001"/>
              </a:spcBef>
              <a:buNone/>
              <a:tabLst>
                <a:tab algn="l" pos="0"/>
              </a:tabLst>
            </a:pPr>
            <a:endParaRPr b="0" lang="fr-FR" sz="28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61" dur="indefinite" restart="never" nodeType="tmRoot">
          <p:childTnLst>
            <p:seq>
              <p:cTn id="62" dur="indefinite" nodeType="mainSeq">
                <p:childTnLst>
                  <p:par>
                    <p:cTn id="63" fill="hold">
                      <p:stCondLst>
                        <p:cond delay="indefinite"/>
                      </p:stCondLst>
                      <p:childTnLst>
                        <p:par>
                          <p:cTn id="64" fill="hold">
                            <p:stCondLst>
                              <p:cond delay="0"/>
                            </p:stCondLst>
                            <p:childTnLst>
                              <p:par>
                                <p:cTn id="65" nodeType="clickEffect" fill="hold" presetClass="entr" presetID="1">
                                  <p:stCondLst>
                                    <p:cond delay="0"/>
                                  </p:stCondLst>
                                  <p:childTnLst>
                                    <p:set>
                                      <p:cBhvr>
                                        <p:cTn id="66" dur="1" fill="hold">
                                          <p:stCondLst>
                                            <p:cond delay="0"/>
                                          </p:stCondLst>
                                        </p:cTn>
                                        <p:tgtEl>
                                          <p:spTgt spid="197">
                                            <p:txEl>
                                              <p:pRg st="0" end="0"/>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nodeType="clickEffect" fill="hold" presetClass="entr" presetID="1">
                                  <p:stCondLst>
                                    <p:cond delay="0"/>
                                  </p:stCondLst>
                                  <p:childTnLst>
                                    <p:set>
                                      <p:cBhvr>
                                        <p:cTn id="70" dur="1" fill="hold">
                                          <p:stCondLst>
                                            <p:cond delay="0"/>
                                          </p:stCondLst>
                                        </p:cTn>
                                        <p:tgtEl>
                                          <p:spTgt spid="197">
                                            <p:txEl>
                                              <p:pRg st="1" end="1"/>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nodeType="clickEffect" fill="hold" presetClass="entr" presetID="1">
                                  <p:stCondLst>
                                    <p:cond delay="0"/>
                                  </p:stCondLst>
                                  <p:childTnLst>
                                    <p:set>
                                      <p:cBhvr>
                                        <p:cTn id="74" dur="1" fill="hold">
                                          <p:stCondLst>
                                            <p:cond delay="0"/>
                                          </p:stCondLst>
                                        </p:cTn>
                                        <p:tgtEl>
                                          <p:spTgt spid="197">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8" name="PlaceHolder 1"/>
          <p:cNvSpPr>
            <a:spLocks noGrp="1"/>
          </p:cNvSpPr>
          <p:nvPr>
            <p:ph type="title"/>
          </p:nvPr>
        </p:nvSpPr>
        <p:spPr>
          <a:xfrm>
            <a:off x="0" y="365040"/>
            <a:ext cx="12191760" cy="863640"/>
          </a:xfrm>
          <a:prstGeom prst="rect">
            <a:avLst/>
          </a:prstGeom>
          <a:noFill/>
          <a:ln w="0">
            <a:noFill/>
          </a:ln>
        </p:spPr>
        <p:txBody>
          <a:bodyPr lIns="90000" rIns="90000" tIns="45000" bIns="45000" anchor="ctr">
            <a:normAutofit/>
          </a:bodyPr>
          <a:p>
            <a:pPr indent="0" algn="ctr">
              <a:lnSpc>
                <a:spcPct val="90000"/>
              </a:lnSpc>
              <a:buNone/>
              <a:tabLst>
                <a:tab algn="l" pos="0"/>
              </a:tabLst>
            </a:pPr>
            <a:r>
              <a:rPr b="0" lang="fr-BE" sz="4000" spc="-1" strike="noStrike">
                <a:solidFill>
                  <a:srgbClr val="000000"/>
                </a:solidFill>
                <a:latin typeface="Calibri Light"/>
              </a:rPr>
              <a:t>Chemin pour la justification des enfants non nés</a:t>
            </a:r>
            <a:endParaRPr b="0" lang="fr-FR" sz="4000" spc="-1" strike="noStrike">
              <a:solidFill>
                <a:srgbClr val="000000"/>
              </a:solidFill>
              <a:latin typeface="Arial"/>
            </a:endParaRPr>
          </a:p>
        </p:txBody>
      </p:sp>
      <p:sp>
        <p:nvSpPr>
          <p:cNvPr id="199" name="PlaceHolder 2"/>
          <p:cNvSpPr>
            <a:spLocks noGrp="1"/>
          </p:cNvSpPr>
          <p:nvPr>
            <p:ph/>
          </p:nvPr>
        </p:nvSpPr>
        <p:spPr>
          <a:xfrm>
            <a:off x="591120" y="1229760"/>
            <a:ext cx="10761480" cy="5414400"/>
          </a:xfrm>
          <a:prstGeom prst="rect">
            <a:avLst/>
          </a:prstGeom>
          <a:noFill/>
          <a:ln w="0">
            <a:noFill/>
          </a:ln>
        </p:spPr>
        <p:txBody>
          <a:bodyPr lIns="90000" rIns="90000" tIns="45000" bIns="45000" anchor="t">
            <a:normAutofit fontScale="89999"/>
          </a:bodyPr>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rPr>
              <a:t>Pour ceux d’entre eux qui sont déjà morts :</a:t>
            </a:r>
            <a:endParaRPr b="0" lang="fr-FR" sz="28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rPr>
              <a:t>Ils restent dans le temps de la terre en attente de la Miséricorde</a:t>
            </a:r>
            <a:endParaRPr b="0" lang="fr-FR" sz="24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ea typeface="Noto Sans CJK SC"/>
              </a:rPr>
              <a:t>Ils restent attachés à ceux qui les ont conçus et qui doivent les aimer</a:t>
            </a:r>
            <a:endParaRPr b="0" lang="fr-FR" sz="24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ea typeface="Noto Sans CJK SC"/>
              </a:rPr>
              <a:t>Leur âme reste capax Dei (capable de recevoir Dieu) en ouvrant ses portes au Christ à la prière de l’Église qui leur communique lumières et révélations divines</a:t>
            </a:r>
            <a:endParaRPr b="0" lang="fr-FR" sz="24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ea typeface="Noto Sans CJK SC"/>
              </a:rPr>
              <a:t> </a:t>
            </a:r>
            <a:r>
              <a:rPr b="0" lang="fr-BE" sz="2800" spc="-1" strike="noStrike">
                <a:solidFill>
                  <a:srgbClr val="000000"/>
                </a:solidFill>
                <a:latin typeface="Calibri"/>
                <a:ea typeface="Noto Sans CJK SC"/>
              </a:rPr>
              <a:t>Le Père veut que tous les hommes soient sauvés. </a:t>
            </a:r>
            <a:r>
              <a:rPr b="0" lang="fr-BE" sz="2600" spc="-1" strike="noStrike">
                <a:solidFill>
                  <a:srgbClr val="000000"/>
                </a:solidFill>
                <a:latin typeface="Calibri"/>
                <a:ea typeface="Noto Sans CJK SC"/>
              </a:rPr>
              <a:t>Un chemin existe donc pour eux dans le temps qui leur est donné pour y grandir au cœur de l’Église, dans ses bras maternels, jusqu’au jour dernier. En elle ils peuvent user de plus en plus de la grâce qu’ils en reçoivent comme nous.</a:t>
            </a:r>
            <a:endParaRPr b="0" lang="fr-FR" sz="26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ea typeface="Noto Sans CJK SC"/>
              </a:rPr>
              <a:t>Tous les soins nécessaires doivent leur être prodigués</a:t>
            </a:r>
            <a:endParaRPr b="0" lang="fr-FR" sz="24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ea typeface="Noto Sans CJK SC"/>
              </a:rPr>
              <a:t>Toute la lumière nécessaire pour grandir dans l’union transformante en Jésus-Christ doit leur être transmise</a:t>
            </a:r>
            <a:endParaRPr b="0" lang="fr-FR" sz="24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ea typeface="Noto Sans CJK SC"/>
              </a:rPr>
              <a:t>afin qu’ils puissent exercer librement dans le temps de la terre leur acquiescement à joindre leur immolation à celle de Jésus-Christ</a:t>
            </a:r>
            <a:endParaRPr b="0" lang="fr-FR" sz="2400" spc="-1" strike="noStrike">
              <a:solidFill>
                <a:srgbClr val="000000"/>
              </a:solidFill>
              <a:latin typeface="Arial"/>
            </a:endParaRPr>
          </a:p>
          <a:p>
            <a:pPr indent="0">
              <a:lnSpc>
                <a:spcPct val="90000"/>
              </a:lnSpc>
              <a:spcBef>
                <a:spcPts val="1417"/>
              </a:spcBef>
              <a:buNone/>
              <a:tabLst>
                <a:tab algn="l" pos="0"/>
              </a:tabLst>
            </a:pPr>
            <a:endParaRPr b="0" lang="fr-FR" sz="24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75" dur="indefinite" restart="never" nodeType="tmRoot">
          <p:childTnLst>
            <p:seq>
              <p:cTn id="76" dur="indefinite" nodeType="mainSeq">
                <p:childTnLst>
                  <p:par>
                    <p:cTn id="77" fill="hold">
                      <p:stCondLst>
                        <p:cond delay="indefinite"/>
                      </p:stCondLst>
                      <p:childTnLst>
                        <p:par>
                          <p:cTn id="78" fill="hold">
                            <p:stCondLst>
                              <p:cond delay="0"/>
                            </p:stCondLst>
                            <p:childTnLst>
                              <p:par>
                                <p:cTn id="79" nodeType="clickEffect" fill="hold" presetClass="entr" presetID="1">
                                  <p:stCondLst>
                                    <p:cond delay="0"/>
                                  </p:stCondLst>
                                  <p:childTnLst>
                                    <p:set>
                                      <p:cBhvr>
                                        <p:cTn id="80" dur="1" fill="hold">
                                          <p:stCondLst>
                                            <p:cond delay="0"/>
                                          </p:stCondLst>
                                        </p:cTn>
                                        <p:tgtEl>
                                          <p:spTgt spid="199">
                                            <p:txEl>
                                              <p:pRg st="0" end="0"/>
                                            </p:txEl>
                                          </p:spTgt>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nodeType="clickEffect" fill="hold" presetClass="entr" presetID="1">
                                  <p:stCondLst>
                                    <p:cond delay="0"/>
                                  </p:stCondLst>
                                  <p:childTnLst>
                                    <p:set>
                                      <p:cBhvr>
                                        <p:cTn id="84" dur="1" fill="hold">
                                          <p:stCondLst>
                                            <p:cond delay="0"/>
                                          </p:stCondLst>
                                        </p:cTn>
                                        <p:tgtEl>
                                          <p:spTgt spid="199">
                                            <p:txEl>
                                              <p:pRg st="1" end="1"/>
                                            </p:txEl>
                                          </p:spTgt>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nodeType="clickEffect" fill="hold" presetClass="entr" presetID="1">
                                  <p:stCondLst>
                                    <p:cond delay="0"/>
                                  </p:stCondLst>
                                  <p:childTnLst>
                                    <p:set>
                                      <p:cBhvr>
                                        <p:cTn id="88" dur="1" fill="hold">
                                          <p:stCondLst>
                                            <p:cond delay="0"/>
                                          </p:stCondLst>
                                        </p:cTn>
                                        <p:tgtEl>
                                          <p:spTgt spid="199">
                                            <p:txEl>
                                              <p:pRg st="2" end="2"/>
                                            </p:txEl>
                                          </p:spTgt>
                                        </p:tgtEl>
                                        <p:attrNameLst>
                                          <p:attrName>style.visibility</p:attrName>
                                        </p:attrNameLst>
                                      </p:cBhvr>
                                      <p:to>
                                        <p:strVal val="visible"/>
                                      </p:to>
                                    </p:set>
                                  </p:childTnLst>
                                </p:cTn>
                              </p:par>
                              <p:par>
                                <p:cTn id="89" nodeType="withEffect" fill="hold" presetClass="entr" presetID="1">
                                  <p:stCondLst>
                                    <p:cond delay="0"/>
                                  </p:stCondLst>
                                  <p:childTnLst>
                                    <p:set>
                                      <p:cBhvr>
                                        <p:cTn id="90" dur="1" fill="hold">
                                          <p:stCondLst>
                                            <p:cond delay="0"/>
                                          </p:stCondLst>
                                        </p:cTn>
                                        <p:tgtEl>
                                          <p:spTgt spid="199">
                                            <p:txEl>
                                              <p:pRg st="3" end="3"/>
                                            </p:tx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nodeType="clickEffect" fill="hold" presetClass="entr" presetID="1">
                                  <p:stCondLst>
                                    <p:cond delay="0"/>
                                  </p:stCondLst>
                                  <p:childTnLst>
                                    <p:set>
                                      <p:cBhvr>
                                        <p:cTn id="94" dur="1" fill="hold">
                                          <p:stCondLst>
                                            <p:cond delay="0"/>
                                          </p:stCondLst>
                                        </p:cTn>
                                        <p:tgtEl>
                                          <p:spTgt spid="199">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0" name="PlaceHolder 1"/>
          <p:cNvSpPr>
            <a:spLocks noGrp="1"/>
          </p:cNvSpPr>
          <p:nvPr>
            <p:ph type="title"/>
          </p:nvPr>
        </p:nvSpPr>
        <p:spPr>
          <a:xfrm>
            <a:off x="480960" y="365040"/>
            <a:ext cx="11218680" cy="1324440"/>
          </a:xfrm>
          <a:prstGeom prst="rect">
            <a:avLst/>
          </a:prstGeom>
          <a:noFill/>
          <a:ln w="0">
            <a:noFill/>
          </a:ln>
        </p:spPr>
        <p:txBody>
          <a:bodyPr lIns="90000" rIns="90000" tIns="45000" bIns="45000" anchor="ctr">
            <a:normAutofit fontScale="94444"/>
          </a:bodyPr>
          <a:p>
            <a:pPr indent="0">
              <a:lnSpc>
                <a:spcPct val="90000"/>
              </a:lnSpc>
              <a:buNone/>
              <a:tabLst>
                <a:tab algn="l" pos="0"/>
              </a:tabLst>
            </a:pPr>
            <a:r>
              <a:rPr b="0" lang="fr-BE" sz="4000" spc="-1" strike="noStrike">
                <a:solidFill>
                  <a:srgbClr val="000000"/>
                </a:solidFill>
                <a:latin typeface="Calibri Light"/>
              </a:rPr>
              <a:t>Chemin de Vision béatifique pour ceux des enfants à naître morts sans baptême et non nés</a:t>
            </a:r>
            <a:endParaRPr b="0" lang="fr-FR" sz="4000" spc="-1" strike="noStrike">
              <a:solidFill>
                <a:srgbClr val="000000"/>
              </a:solidFill>
              <a:latin typeface="Arial"/>
            </a:endParaRPr>
          </a:p>
        </p:txBody>
      </p:sp>
      <p:sp>
        <p:nvSpPr>
          <p:cNvPr id="201" name="PlaceHolder 2"/>
          <p:cNvSpPr>
            <a:spLocks noGrp="1"/>
          </p:cNvSpPr>
          <p:nvPr>
            <p:ph/>
          </p:nvPr>
        </p:nvSpPr>
        <p:spPr>
          <a:xfrm>
            <a:off x="360000" y="1588680"/>
            <a:ext cx="11519640" cy="4860000"/>
          </a:xfrm>
          <a:prstGeom prst="rect">
            <a:avLst/>
          </a:prstGeom>
          <a:noFill/>
          <a:ln w="0">
            <a:noFill/>
          </a:ln>
        </p:spPr>
        <p:txBody>
          <a:bodyPr lIns="90000" rIns="90000" tIns="45000" bIns="45000" anchor="t">
            <a:normAutofit fontScale="83888"/>
          </a:bodyPr>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rPr>
              <a:t>Rome a ouvert pour la première fois dans l’histoire la possibilité ad experimentum de célébrer nommément une messe de justification pour les enfants non nés morts sans baptême (Diocèse de Toulon, 1990-1991)</a:t>
            </a:r>
            <a:endParaRPr b="0" lang="fr-FR" sz="28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rPr>
              <a:t>L’expérience a montré qu’il était important de les incorporer dans l’Église via leur famille ou leurs proches qui peuvent comprendre leur situation</a:t>
            </a:r>
            <a:endParaRPr b="0" lang="fr-FR" sz="28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rPr>
              <a:t>Cette pastorale a relevé 5 étapes essentielles pour leur famille ou leurs proches :</a:t>
            </a:r>
            <a:endParaRPr b="0" lang="fr-FR" sz="28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rPr>
              <a:t>les guérir dans leur deuil et leur obtenir la grâce d’une union vivante avec leur enfant</a:t>
            </a:r>
            <a:endParaRPr b="0" lang="fr-FR" sz="24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rPr>
              <a:t>les accompagner dans leur réconciliation pour être pardonnés de les avoir oubliés</a:t>
            </a:r>
            <a:endParaRPr b="0" lang="fr-FR" sz="24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rPr>
              <a:t>les aider à recevoir un nom pour chacun puisque Dieu a donné ce pouvoir aux hommes</a:t>
            </a:r>
            <a:endParaRPr b="0" lang="fr-FR" sz="24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rPr>
              <a:t>accepter d’offrir une messe à l’intention de l’enfant : pour son incorporation au cœur de l’Église, en proclamant pour eux et avec eux le Credo dans le désir de leur justification</a:t>
            </a:r>
            <a:endParaRPr b="0" lang="fr-FR" sz="24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rPr>
              <a:t>leur rappeler que leurs enfants doivent se nourrir chaque jour du Pain de la vie. Par exemple la messe perpétuelle célébrée nommément pour chacun et tous ensemble</a:t>
            </a:r>
            <a:endParaRPr b="0" lang="fr-FR" sz="24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95" dur="indefinite" restart="never" nodeType="tmRoot">
          <p:childTnLst>
            <p:seq>
              <p:cTn id="96" dur="indefinite" nodeType="mainSeq">
                <p:childTnLst>
                  <p:par>
                    <p:cTn id="97" fill="hold">
                      <p:stCondLst>
                        <p:cond delay="indefinite"/>
                      </p:stCondLst>
                      <p:childTnLst>
                        <p:par>
                          <p:cTn id="98" fill="hold">
                            <p:stCondLst>
                              <p:cond delay="0"/>
                            </p:stCondLst>
                            <p:childTnLst>
                              <p:par>
                                <p:cTn id="99" nodeType="clickEffect" fill="hold" presetClass="entr" presetID="1">
                                  <p:stCondLst>
                                    <p:cond delay="0"/>
                                  </p:stCondLst>
                                  <p:childTnLst>
                                    <p:set>
                                      <p:cBhvr>
                                        <p:cTn id="100" dur="1" fill="hold">
                                          <p:stCondLst>
                                            <p:cond delay="0"/>
                                          </p:stCondLst>
                                        </p:cTn>
                                        <p:tgtEl>
                                          <p:spTgt spid="201">
                                            <p:txEl>
                                              <p:pRg st="0" end="0"/>
                                            </p:txEl>
                                          </p:spTgt>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nodeType="clickEffect" fill="hold" presetClass="entr" presetID="1">
                                  <p:stCondLst>
                                    <p:cond delay="0"/>
                                  </p:stCondLst>
                                  <p:childTnLst>
                                    <p:set>
                                      <p:cBhvr>
                                        <p:cTn id="104" dur="1" fill="hold">
                                          <p:stCondLst>
                                            <p:cond delay="0"/>
                                          </p:stCondLst>
                                        </p:cTn>
                                        <p:tgtEl>
                                          <p:spTgt spid="201">
                                            <p:txEl>
                                              <p:pRg st="1" end="1"/>
                                            </p:txEl>
                                          </p:spTgt>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nodeType="clickEffect" fill="hold" presetClass="entr" presetID="1">
                                  <p:stCondLst>
                                    <p:cond delay="0"/>
                                  </p:stCondLst>
                                  <p:childTnLst>
                                    <p:set>
                                      <p:cBhvr>
                                        <p:cTn id="108" dur="1" fill="hold">
                                          <p:stCondLst>
                                            <p:cond delay="0"/>
                                          </p:stCondLst>
                                        </p:cTn>
                                        <p:tgtEl>
                                          <p:spTgt spid="201">
                                            <p:txEl>
                                              <p:pRg st="2" end="2"/>
                                            </p:txEl>
                                          </p:spTgt>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nodeType="clickEffect" fill="hold" presetClass="entr" presetID="1">
                                  <p:stCondLst>
                                    <p:cond delay="0"/>
                                  </p:stCondLst>
                                  <p:childTnLst>
                                    <p:set>
                                      <p:cBhvr>
                                        <p:cTn id="112" dur="1" fill="hold">
                                          <p:stCondLst>
                                            <p:cond delay="0"/>
                                          </p:stCondLst>
                                        </p:cTn>
                                        <p:tgtEl>
                                          <p:spTgt spid="201">
                                            <p:txEl>
                                              <p:pRg st="3" end="3"/>
                                            </p:txEl>
                                          </p:spTgt>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nodeType="clickEffect" fill="hold" presetClass="entr" presetID="1">
                                  <p:stCondLst>
                                    <p:cond delay="0"/>
                                  </p:stCondLst>
                                  <p:childTnLst>
                                    <p:set>
                                      <p:cBhvr>
                                        <p:cTn id="116" dur="1" fill="hold">
                                          <p:stCondLst>
                                            <p:cond delay="0"/>
                                          </p:stCondLst>
                                        </p:cTn>
                                        <p:tgtEl>
                                          <p:spTgt spid="201">
                                            <p:txEl>
                                              <p:pRg st="4" end="4"/>
                                            </p:txEl>
                                          </p:spTgt>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nodeType="clickEffect" fill="hold" presetClass="entr" presetID="1">
                                  <p:stCondLst>
                                    <p:cond delay="0"/>
                                  </p:stCondLst>
                                  <p:childTnLst>
                                    <p:set>
                                      <p:cBhvr>
                                        <p:cTn id="120" dur="1" fill="hold">
                                          <p:stCondLst>
                                            <p:cond delay="0"/>
                                          </p:stCondLst>
                                        </p:cTn>
                                        <p:tgtEl>
                                          <p:spTgt spid="201">
                                            <p:txEl>
                                              <p:pRg st="5" end="5"/>
                                            </p:txEl>
                                          </p:spTgt>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nodeType="clickEffect" fill="hold" presetClass="entr" presetID="1">
                                  <p:stCondLst>
                                    <p:cond delay="0"/>
                                  </p:stCondLst>
                                  <p:childTnLst>
                                    <p:set>
                                      <p:cBhvr>
                                        <p:cTn id="124" dur="1" fill="hold">
                                          <p:stCondLst>
                                            <p:cond delay="0"/>
                                          </p:stCondLst>
                                        </p:cTn>
                                        <p:tgtEl>
                                          <p:spTgt spid="201">
                                            <p:txEl>
                                              <p:pRg st="6" end="6"/>
                                            </p:txEl>
                                          </p:spTgt>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nodeType="clickEffect" fill="hold" presetClass="entr" presetID="1">
                                  <p:stCondLst>
                                    <p:cond delay="0"/>
                                  </p:stCondLst>
                                  <p:childTnLst>
                                    <p:set>
                                      <p:cBhvr>
                                        <p:cTn id="128" dur="1" fill="hold">
                                          <p:stCondLst>
                                            <p:cond delay="0"/>
                                          </p:stCondLst>
                                        </p:cTn>
                                        <p:tgtEl>
                                          <p:spTgt spid="201">
                                            <p:txEl>
                                              <p:pRg st="7" end="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2" name="PlaceHolder 1"/>
          <p:cNvSpPr>
            <a:spLocks noGrp="1"/>
          </p:cNvSpPr>
          <p:nvPr>
            <p:ph type="title"/>
          </p:nvPr>
        </p:nvSpPr>
        <p:spPr>
          <a:xfrm>
            <a:off x="838080" y="365040"/>
            <a:ext cx="10514520" cy="957960"/>
          </a:xfrm>
          <a:prstGeom prst="rect">
            <a:avLst/>
          </a:prstGeom>
          <a:noFill/>
          <a:ln w="0">
            <a:noFill/>
          </a:ln>
        </p:spPr>
        <p:txBody>
          <a:bodyPr lIns="90000" rIns="90000" tIns="45000" bIns="45000" anchor="ctr">
            <a:noAutofit/>
          </a:bodyPr>
          <a:p>
            <a:pPr indent="0" algn="ctr">
              <a:lnSpc>
                <a:spcPct val="90000"/>
              </a:lnSpc>
              <a:buNone/>
              <a:tabLst>
                <a:tab algn="l" pos="0"/>
              </a:tabLst>
            </a:pPr>
            <a:r>
              <a:rPr b="0" lang="fr-BE" sz="4400" spc="-1" strike="noStrike">
                <a:solidFill>
                  <a:srgbClr val="000000"/>
                </a:solidFill>
                <a:latin typeface="Calibri Light"/>
              </a:rPr>
              <a:t>Fruits connus de cet apostolat</a:t>
            </a:r>
            <a:endParaRPr b="0" lang="fr-FR" sz="4400" spc="-1" strike="noStrike">
              <a:solidFill>
                <a:srgbClr val="000000"/>
              </a:solidFill>
              <a:latin typeface="Arial"/>
            </a:endParaRPr>
          </a:p>
        </p:txBody>
      </p:sp>
      <p:sp>
        <p:nvSpPr>
          <p:cNvPr id="203" name="PlaceHolder 2"/>
          <p:cNvSpPr>
            <a:spLocks noGrp="1"/>
          </p:cNvSpPr>
          <p:nvPr>
            <p:ph/>
          </p:nvPr>
        </p:nvSpPr>
        <p:spPr>
          <a:xfrm>
            <a:off x="540000" y="1323360"/>
            <a:ext cx="11159640" cy="5192640"/>
          </a:xfrm>
          <a:prstGeom prst="rect">
            <a:avLst/>
          </a:prstGeom>
          <a:noFill/>
          <a:ln w="0">
            <a:noFill/>
          </a:ln>
        </p:spPr>
        <p:txBody>
          <a:bodyPr lIns="90000" rIns="90000" tIns="45000" bIns="45000" anchor="t">
            <a:noAutofit/>
          </a:bodyPr>
          <a:p>
            <a:pPr marL="228600" indent="-228600">
              <a:lnSpc>
                <a:spcPct val="90000"/>
              </a:lnSpc>
              <a:spcBef>
                <a:spcPts val="1001"/>
              </a:spcBef>
              <a:buClr>
                <a:srgbClr val="000000"/>
              </a:buClr>
              <a:buFont typeface="Arial"/>
              <a:buChar char="•"/>
            </a:pPr>
            <a:r>
              <a:rPr b="0" lang="fr-BE" sz="2600" spc="-1" strike="noStrike">
                <a:solidFill>
                  <a:srgbClr val="000000"/>
                </a:solidFill>
                <a:latin typeface="Calibri"/>
              </a:rPr>
              <a:t>Présence invisible mais réelle dans la famille qui a retrouvé son unité vivante avec eux</a:t>
            </a:r>
            <a:endParaRPr b="0" lang="fr-FR" sz="26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fr-BE" sz="2600" spc="-1" strike="noStrike">
                <a:solidFill>
                  <a:srgbClr val="000000"/>
                </a:solidFill>
                <a:latin typeface="Calibri"/>
              </a:rPr>
              <a:t>Guérisons spirituelles et physiques des frères, des sœurs et des parents et même la famille paroissiale, gratifiés d’une paix et d’une régénération nouvelles.</a:t>
            </a:r>
            <a:endParaRPr b="0" lang="fr-FR" sz="26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fr-BE" sz="2600" spc="-1" strike="noStrike">
                <a:solidFill>
                  <a:srgbClr val="000000"/>
                </a:solidFill>
                <a:latin typeface="Calibri"/>
              </a:rPr>
              <a:t>Le baptême qui ouvre l’accès au Royaume est mieux compris (le baptême est une expression analogique)</a:t>
            </a:r>
            <a:endParaRPr b="0" lang="fr-FR" sz="26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fr-BE" sz="2600" spc="-1" strike="noStrike">
                <a:solidFill>
                  <a:srgbClr val="000000"/>
                </a:solidFill>
                <a:latin typeface="Calibri"/>
              </a:rPr>
              <a:t>Par ailleurs ça change tout pour le non né qui vit désormais d’une vie non seulement humaine, mais aussi chrétienne, surnaturelle et méritoire. Être en union totale avec Jésus-Christ change totalement notre vie, et pour eux aussi.</a:t>
            </a:r>
            <a:endParaRPr b="0" lang="fr-FR" sz="26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fr-BE" sz="2600" spc="-1" strike="noStrike">
                <a:solidFill>
                  <a:srgbClr val="000000"/>
                </a:solidFill>
                <a:latin typeface="Calibri"/>
              </a:rPr>
              <a:t>Renouvellement de la Foi dans le monde visible et invisible dans son aspiration à la résurrection de la chair dès cette terre (St Irénée)</a:t>
            </a:r>
            <a:endParaRPr b="0" lang="fr-FR" sz="26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129" dur="indefinite" restart="never" nodeType="tmRoot">
          <p:childTnLst>
            <p:seq>
              <p:cTn id="130" dur="indefinite" nodeType="mainSeq">
                <p:childTnLst>
                  <p:par>
                    <p:cTn id="131" fill="hold">
                      <p:stCondLst>
                        <p:cond delay="indefinite"/>
                      </p:stCondLst>
                      <p:childTnLst>
                        <p:par>
                          <p:cTn id="132" fill="hold">
                            <p:stCondLst>
                              <p:cond delay="0"/>
                            </p:stCondLst>
                            <p:childTnLst>
                              <p:par>
                                <p:cTn id="133" nodeType="clickEffect" fill="hold" presetClass="entr" presetID="1">
                                  <p:stCondLst>
                                    <p:cond delay="0"/>
                                  </p:stCondLst>
                                  <p:childTnLst>
                                    <p:set>
                                      <p:cBhvr>
                                        <p:cTn id="134" dur="1" fill="hold">
                                          <p:stCondLst>
                                            <p:cond delay="0"/>
                                          </p:stCondLst>
                                        </p:cTn>
                                        <p:tgtEl>
                                          <p:spTgt spid="203">
                                            <p:txEl>
                                              <p:pRg st="0" end="0"/>
                                            </p:txEl>
                                          </p:spTgt>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nodeType="clickEffect" fill="hold" presetClass="entr" presetID="1">
                                  <p:stCondLst>
                                    <p:cond delay="0"/>
                                  </p:stCondLst>
                                  <p:childTnLst>
                                    <p:set>
                                      <p:cBhvr>
                                        <p:cTn id="138" dur="1" fill="hold">
                                          <p:stCondLst>
                                            <p:cond delay="0"/>
                                          </p:stCondLst>
                                        </p:cTn>
                                        <p:tgtEl>
                                          <p:spTgt spid="203">
                                            <p:txEl>
                                              <p:pRg st="1" end="1"/>
                                            </p:txEl>
                                          </p:spTgt>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nodeType="clickEffect" fill="hold" presetClass="entr" presetID="1">
                                  <p:stCondLst>
                                    <p:cond delay="0"/>
                                  </p:stCondLst>
                                  <p:childTnLst>
                                    <p:set>
                                      <p:cBhvr>
                                        <p:cTn id="142" dur="1" fill="hold">
                                          <p:stCondLst>
                                            <p:cond delay="0"/>
                                          </p:stCondLst>
                                        </p:cTn>
                                        <p:tgtEl>
                                          <p:spTgt spid="203">
                                            <p:txEl>
                                              <p:pRg st="2" end="2"/>
                                            </p:txEl>
                                          </p:spTgt>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nodeType="clickEffect" fill="hold" presetClass="entr" presetID="1">
                                  <p:stCondLst>
                                    <p:cond delay="0"/>
                                  </p:stCondLst>
                                  <p:childTnLst>
                                    <p:set>
                                      <p:cBhvr>
                                        <p:cTn id="146" dur="1" fill="hold">
                                          <p:stCondLst>
                                            <p:cond delay="0"/>
                                          </p:stCondLst>
                                        </p:cTn>
                                        <p:tgtEl>
                                          <p:spTgt spid="203">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4" name="PlaceHolder 1"/>
          <p:cNvSpPr>
            <a:spLocks noGrp="1"/>
          </p:cNvSpPr>
          <p:nvPr>
            <p:ph type="title"/>
          </p:nvPr>
        </p:nvSpPr>
        <p:spPr>
          <a:xfrm>
            <a:off x="1523880" y="1122480"/>
            <a:ext cx="9142920" cy="2762640"/>
          </a:xfrm>
          <a:prstGeom prst="rect">
            <a:avLst/>
          </a:prstGeom>
          <a:noFill/>
          <a:ln w="0">
            <a:noFill/>
          </a:ln>
        </p:spPr>
        <p:txBody>
          <a:bodyPr lIns="0" rIns="0" tIns="0" bIns="0" anchor="b">
            <a:normAutofit/>
          </a:bodyPr>
          <a:p>
            <a:pPr indent="0" algn="ctr">
              <a:lnSpc>
                <a:spcPct val="90000"/>
              </a:lnSpc>
              <a:buNone/>
              <a:tabLst>
                <a:tab algn="l" pos="0"/>
              </a:tabLst>
            </a:pPr>
            <a:r>
              <a:rPr b="0" lang="fr-BE" sz="6000" spc="-1" strike="noStrike">
                <a:solidFill>
                  <a:srgbClr val="000000"/>
                </a:solidFill>
                <a:latin typeface="Calibri Light"/>
              </a:rPr>
              <a:t>Saint Augustin </a:t>
            </a:r>
            <a:br>
              <a:rPr sz="6000"/>
            </a:br>
            <a:r>
              <a:rPr b="0" lang="fr-BE" sz="6000" spc="-1" strike="noStrike">
                <a:solidFill>
                  <a:srgbClr val="000000"/>
                </a:solidFill>
                <a:latin typeface="Calibri Light"/>
              </a:rPr>
              <a:t>Sainte Thérèse d’Avila</a:t>
            </a:r>
            <a:endParaRPr b="0" lang="fr-FR" sz="6000" spc="-1" strike="noStrike">
              <a:solidFill>
                <a:srgbClr val="000000"/>
              </a:solidFill>
              <a:latin typeface="Arial"/>
            </a:endParaRPr>
          </a:p>
        </p:txBody>
      </p:sp>
      <p:sp>
        <p:nvSpPr>
          <p:cNvPr id="205" name="PlaceHolder 2"/>
          <p:cNvSpPr>
            <a:spLocks noGrp="1"/>
          </p:cNvSpPr>
          <p:nvPr>
            <p:ph type="subTitle"/>
          </p:nvPr>
        </p:nvSpPr>
        <p:spPr>
          <a:xfrm>
            <a:off x="1523880" y="4256640"/>
            <a:ext cx="9142920" cy="1212840"/>
          </a:xfrm>
          <a:prstGeom prst="rect">
            <a:avLst/>
          </a:prstGeom>
          <a:noFill/>
          <a:ln w="0">
            <a:noFill/>
          </a:ln>
        </p:spPr>
        <p:txBody>
          <a:bodyPr lIns="0" rIns="0" tIns="0" bIns="0" anchor="t">
            <a:normAutofit/>
          </a:bodyPr>
          <a:p>
            <a:pPr indent="0" algn="ctr">
              <a:lnSpc>
                <a:spcPct val="90000"/>
              </a:lnSpc>
              <a:spcBef>
                <a:spcPts val="1001"/>
              </a:spcBef>
              <a:buNone/>
              <a:tabLst>
                <a:tab algn="l" pos="0"/>
              </a:tabLst>
            </a:pPr>
            <a:r>
              <a:rPr b="0" lang="fr-BE" sz="2400" spc="-1" strike="noStrike">
                <a:solidFill>
                  <a:srgbClr val="000000"/>
                </a:solidFill>
                <a:latin typeface="Calibri"/>
              </a:rPr>
              <a:t>La memoria Dei est disponible aux non nés</a:t>
            </a:r>
            <a:endParaRPr b="0" lang="fr-FR"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6" name="PlaceHolder 1"/>
          <p:cNvSpPr>
            <a:spLocks noGrp="1"/>
          </p:cNvSpPr>
          <p:nvPr>
            <p:ph type="title"/>
          </p:nvPr>
        </p:nvSpPr>
        <p:spPr>
          <a:xfrm>
            <a:off x="838080" y="365040"/>
            <a:ext cx="10514520" cy="1324440"/>
          </a:xfrm>
          <a:prstGeom prst="rect">
            <a:avLst/>
          </a:prstGeom>
          <a:noFill/>
          <a:ln w="0">
            <a:noFill/>
          </a:ln>
        </p:spPr>
        <p:txBody>
          <a:bodyPr lIns="90000" rIns="90000" tIns="45000" bIns="45000" anchor="ctr">
            <a:noAutofit/>
          </a:bodyPr>
          <a:p>
            <a:pPr indent="0">
              <a:lnSpc>
                <a:spcPct val="90000"/>
              </a:lnSpc>
              <a:buNone/>
              <a:tabLst>
                <a:tab algn="l" pos="0"/>
              </a:tabLst>
            </a:pPr>
            <a:r>
              <a:rPr b="0" lang="fr-BE" sz="4400" spc="-1" strike="noStrike">
                <a:solidFill>
                  <a:srgbClr val="000000"/>
                </a:solidFill>
                <a:latin typeface="Calibri Light"/>
              </a:rPr>
              <a:t>Saint Augustin</a:t>
            </a:r>
            <a:endParaRPr b="0" lang="fr-FR" sz="4400" spc="-1" strike="noStrike">
              <a:solidFill>
                <a:srgbClr val="000000"/>
              </a:solidFill>
              <a:latin typeface="Arial"/>
            </a:endParaRPr>
          </a:p>
        </p:txBody>
      </p:sp>
      <p:sp>
        <p:nvSpPr>
          <p:cNvPr id="207" name="PlaceHolder 2"/>
          <p:cNvSpPr>
            <a:spLocks noGrp="1"/>
          </p:cNvSpPr>
          <p:nvPr>
            <p:ph/>
          </p:nvPr>
        </p:nvSpPr>
        <p:spPr>
          <a:xfrm>
            <a:off x="838080" y="1757880"/>
            <a:ext cx="10514520" cy="4602600"/>
          </a:xfrm>
          <a:prstGeom prst="rect">
            <a:avLst/>
          </a:prstGeom>
          <a:noFill/>
          <a:ln w="0">
            <a:noFill/>
          </a:ln>
        </p:spPr>
        <p:txBody>
          <a:bodyPr lIns="90000" rIns="90000" tIns="45000" bIns="45000" anchor="t">
            <a:normAutofit fontScale="88333"/>
          </a:bodyPr>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rPr>
              <a:t>La memoria Dei : </a:t>
            </a:r>
            <a:endParaRPr b="0" lang="fr-FR" sz="28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rPr>
              <a:t>est une des trois puissances de la vie spirituelle de l’homme</a:t>
            </a:r>
            <a:endParaRPr b="0" lang="fr-FR" sz="24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rPr>
              <a:t>elle est donnée en perfection au moment de sa création </a:t>
            </a:r>
            <a:endParaRPr b="0" lang="fr-FR" sz="24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rPr>
              <a:t>avec l’intelligence et la volonté spirituelles, elle fait l’homme vivant pour la gloire de Dieu </a:t>
            </a:r>
            <a:endParaRPr b="0" lang="fr-FR" sz="24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rPr>
              <a:t>Par elle, nous possédons la capacité de dire oui librement à Dieu</a:t>
            </a:r>
            <a:endParaRPr b="0" lang="fr-FR" sz="24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rPr>
              <a:t>et donc de nous unir dès le départ à Lui et à toutes choses créées</a:t>
            </a:r>
            <a:endParaRPr b="0" lang="fr-FR" sz="24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rPr>
              <a:t>« Abstrusior profunditatis memoriae nostrae » : </a:t>
            </a:r>
            <a:endParaRPr b="0" lang="fr-FR" sz="28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rPr>
              <a:t>ce qu’il y a de plus scandaleux pour Satan : sa nature ne lui permettant pas d’avoir accès à la profondeur de notre mémoire</a:t>
            </a:r>
            <a:endParaRPr b="0" lang="fr-FR" sz="24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rPr>
              <a:t>elle est au principe de toute notre vie spirituelle, comme le Père est au principe du Verbe et de l’Esprit Saint</a:t>
            </a:r>
            <a:endParaRPr b="0" lang="fr-FR" sz="24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rPr>
              <a:t>l’homme y vit réellement de l’Unité de Dieu (Sh’ma Israël Adonaï Erhad)</a:t>
            </a:r>
            <a:endParaRPr b="0" lang="fr-FR" sz="24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147" dur="indefinite" restart="never" nodeType="tmRoot">
          <p:childTnLst>
            <p:seq>
              <p:cTn id="148" dur="indefinite" nodeType="mainSeq">
                <p:childTnLst>
                  <p:par>
                    <p:cTn id="149" fill="hold">
                      <p:stCondLst>
                        <p:cond delay="indefinite"/>
                      </p:stCondLst>
                      <p:childTnLst>
                        <p:par>
                          <p:cTn id="150" fill="hold">
                            <p:stCondLst>
                              <p:cond delay="0"/>
                            </p:stCondLst>
                            <p:childTnLst>
                              <p:par>
                                <p:cTn id="151" nodeType="clickEffect" fill="hold" presetClass="entr" presetID="1">
                                  <p:stCondLst>
                                    <p:cond delay="0"/>
                                  </p:stCondLst>
                                  <p:childTnLst>
                                    <p:set>
                                      <p:cBhvr>
                                        <p:cTn id="152" dur="1" fill="hold">
                                          <p:stCondLst>
                                            <p:cond delay="0"/>
                                          </p:stCondLst>
                                        </p:cTn>
                                        <p:tgtEl>
                                          <p:spTgt spid="207">
                                            <p:txEl>
                                              <p:pRg st="0" end="0"/>
                                            </p:txEl>
                                          </p:spTgt>
                                        </p:tgtEl>
                                        <p:attrNameLst>
                                          <p:attrName>style.visibility</p:attrName>
                                        </p:attrNameLst>
                                      </p:cBhvr>
                                      <p:to>
                                        <p:strVal val="visible"/>
                                      </p:to>
                                    </p:set>
                                  </p:childTnLst>
                                </p:cTn>
                              </p:par>
                            </p:childTnLst>
                          </p:cTn>
                        </p:par>
                      </p:childTnLst>
                    </p:cTn>
                  </p:par>
                  <p:par>
                    <p:cTn id="153" fill="hold">
                      <p:stCondLst>
                        <p:cond delay="indefinite"/>
                      </p:stCondLst>
                      <p:childTnLst>
                        <p:par>
                          <p:cTn id="154" fill="hold">
                            <p:stCondLst>
                              <p:cond delay="0"/>
                            </p:stCondLst>
                            <p:childTnLst>
                              <p:par>
                                <p:cTn id="155" nodeType="clickEffect" fill="hold" presetClass="entr" presetID="1">
                                  <p:stCondLst>
                                    <p:cond delay="0"/>
                                  </p:stCondLst>
                                  <p:childTnLst>
                                    <p:set>
                                      <p:cBhvr>
                                        <p:cTn id="156" dur="1" fill="hold">
                                          <p:stCondLst>
                                            <p:cond delay="0"/>
                                          </p:stCondLst>
                                        </p:cTn>
                                        <p:tgtEl>
                                          <p:spTgt spid="207">
                                            <p:txEl>
                                              <p:pRg st="1" end="1"/>
                                            </p:txEl>
                                          </p:spTgt>
                                        </p:tgtEl>
                                        <p:attrNameLst>
                                          <p:attrName>style.visibility</p:attrName>
                                        </p:attrNameLst>
                                      </p:cBhvr>
                                      <p:to>
                                        <p:strVal val="visible"/>
                                      </p:to>
                                    </p:set>
                                  </p:childTnLst>
                                </p:cTn>
                              </p:par>
                            </p:childTnLst>
                          </p:cTn>
                        </p:par>
                      </p:childTnLst>
                    </p:cTn>
                  </p:par>
                  <p:par>
                    <p:cTn id="157" fill="hold">
                      <p:stCondLst>
                        <p:cond delay="indefinite"/>
                      </p:stCondLst>
                      <p:childTnLst>
                        <p:par>
                          <p:cTn id="158" fill="hold">
                            <p:stCondLst>
                              <p:cond delay="0"/>
                            </p:stCondLst>
                            <p:childTnLst>
                              <p:par>
                                <p:cTn id="159" nodeType="clickEffect" fill="hold" presetClass="entr" presetID="1">
                                  <p:stCondLst>
                                    <p:cond delay="0"/>
                                  </p:stCondLst>
                                  <p:childTnLst>
                                    <p:set>
                                      <p:cBhvr>
                                        <p:cTn id="160" dur="1" fill="hold">
                                          <p:stCondLst>
                                            <p:cond delay="0"/>
                                          </p:stCondLst>
                                        </p:cTn>
                                        <p:tgtEl>
                                          <p:spTgt spid="207">
                                            <p:txEl>
                                              <p:pRg st="2" end="2"/>
                                            </p:txEl>
                                          </p:spTgt>
                                        </p:tgtEl>
                                        <p:attrNameLst>
                                          <p:attrName>style.visibility</p:attrName>
                                        </p:attrNameLst>
                                      </p:cBhvr>
                                      <p:to>
                                        <p:strVal val="visible"/>
                                      </p:to>
                                    </p:set>
                                  </p:childTnLst>
                                </p:cTn>
                              </p:par>
                            </p:childTnLst>
                          </p:cTn>
                        </p:par>
                      </p:childTnLst>
                    </p:cTn>
                  </p:par>
                  <p:par>
                    <p:cTn id="161" fill="hold">
                      <p:stCondLst>
                        <p:cond delay="indefinite"/>
                      </p:stCondLst>
                      <p:childTnLst>
                        <p:par>
                          <p:cTn id="162" fill="hold">
                            <p:stCondLst>
                              <p:cond delay="0"/>
                            </p:stCondLst>
                            <p:childTnLst>
                              <p:par>
                                <p:cTn id="163" nodeType="clickEffect" fill="hold" presetClass="entr" presetID="1">
                                  <p:stCondLst>
                                    <p:cond delay="0"/>
                                  </p:stCondLst>
                                  <p:childTnLst>
                                    <p:set>
                                      <p:cBhvr>
                                        <p:cTn id="164" dur="1" fill="hold">
                                          <p:stCondLst>
                                            <p:cond delay="0"/>
                                          </p:stCondLst>
                                        </p:cTn>
                                        <p:tgtEl>
                                          <p:spTgt spid="207">
                                            <p:txEl>
                                              <p:pRg st="3" end="3"/>
                                            </p:txEl>
                                          </p:spTgt>
                                        </p:tgtEl>
                                        <p:attrNameLst>
                                          <p:attrName>style.visibility</p:attrName>
                                        </p:attrNameLst>
                                      </p:cBhvr>
                                      <p:to>
                                        <p:strVal val="visible"/>
                                      </p:to>
                                    </p:set>
                                  </p:childTnLst>
                                </p:cTn>
                              </p:par>
                            </p:childTnLst>
                          </p:cTn>
                        </p:par>
                      </p:childTnLst>
                    </p:cTn>
                  </p:par>
                  <p:par>
                    <p:cTn id="165" fill="hold">
                      <p:stCondLst>
                        <p:cond delay="indefinite"/>
                      </p:stCondLst>
                      <p:childTnLst>
                        <p:par>
                          <p:cTn id="166" fill="hold">
                            <p:stCondLst>
                              <p:cond delay="0"/>
                            </p:stCondLst>
                            <p:childTnLst>
                              <p:par>
                                <p:cTn id="167" nodeType="clickEffect" fill="hold" presetClass="entr" presetID="1">
                                  <p:stCondLst>
                                    <p:cond delay="0"/>
                                  </p:stCondLst>
                                  <p:childTnLst>
                                    <p:set>
                                      <p:cBhvr>
                                        <p:cTn id="168" dur="1" fill="hold">
                                          <p:stCondLst>
                                            <p:cond delay="0"/>
                                          </p:stCondLst>
                                        </p:cTn>
                                        <p:tgtEl>
                                          <p:spTgt spid="207">
                                            <p:txEl>
                                              <p:pRg st="4" end="4"/>
                                            </p:txEl>
                                          </p:spTgt>
                                        </p:tgtEl>
                                        <p:attrNameLst>
                                          <p:attrName>style.visibility</p:attrName>
                                        </p:attrNameLst>
                                      </p:cBhvr>
                                      <p:to>
                                        <p:strVal val="visible"/>
                                      </p:to>
                                    </p:set>
                                  </p:childTnLst>
                                </p:cTn>
                              </p:par>
                            </p:childTnLst>
                          </p:cTn>
                        </p:par>
                      </p:childTnLst>
                    </p:cTn>
                  </p:par>
                  <p:par>
                    <p:cTn id="169" fill="hold">
                      <p:stCondLst>
                        <p:cond delay="indefinite"/>
                      </p:stCondLst>
                      <p:childTnLst>
                        <p:par>
                          <p:cTn id="170" fill="hold">
                            <p:stCondLst>
                              <p:cond delay="0"/>
                            </p:stCondLst>
                            <p:childTnLst>
                              <p:par>
                                <p:cTn id="171" nodeType="clickEffect" fill="hold" presetClass="entr" presetID="1">
                                  <p:stCondLst>
                                    <p:cond delay="0"/>
                                  </p:stCondLst>
                                  <p:childTnLst>
                                    <p:set>
                                      <p:cBhvr>
                                        <p:cTn id="172" dur="1" fill="hold">
                                          <p:stCondLst>
                                            <p:cond delay="0"/>
                                          </p:stCondLst>
                                        </p:cTn>
                                        <p:tgtEl>
                                          <p:spTgt spid="207">
                                            <p:txEl>
                                              <p:pRg st="5" end="5"/>
                                            </p:txEl>
                                          </p:spTgt>
                                        </p:tgtEl>
                                        <p:attrNameLst>
                                          <p:attrName>style.visibility</p:attrName>
                                        </p:attrNameLst>
                                      </p:cBhvr>
                                      <p:to>
                                        <p:strVal val="visible"/>
                                      </p:to>
                                    </p:set>
                                  </p:childTnLst>
                                </p:cTn>
                              </p:par>
                            </p:childTnLst>
                          </p:cTn>
                        </p:par>
                      </p:childTnLst>
                    </p:cTn>
                  </p:par>
                  <p:par>
                    <p:cTn id="173" fill="hold">
                      <p:stCondLst>
                        <p:cond delay="indefinite"/>
                      </p:stCondLst>
                      <p:childTnLst>
                        <p:par>
                          <p:cTn id="174" fill="hold">
                            <p:stCondLst>
                              <p:cond delay="0"/>
                            </p:stCondLst>
                            <p:childTnLst>
                              <p:par>
                                <p:cTn id="175" nodeType="clickEffect" fill="hold" presetClass="entr" presetID="1">
                                  <p:stCondLst>
                                    <p:cond delay="0"/>
                                  </p:stCondLst>
                                  <p:childTnLst>
                                    <p:set>
                                      <p:cBhvr>
                                        <p:cTn id="176" dur="1" fill="hold">
                                          <p:stCondLst>
                                            <p:cond delay="0"/>
                                          </p:stCondLst>
                                        </p:cTn>
                                        <p:tgtEl>
                                          <p:spTgt spid="207">
                                            <p:txEl>
                                              <p:pRg st="6" end="6"/>
                                            </p:txEl>
                                          </p:spTgt>
                                        </p:tgtEl>
                                        <p:attrNameLst>
                                          <p:attrName>style.visibility</p:attrName>
                                        </p:attrNameLst>
                                      </p:cBhvr>
                                      <p:to>
                                        <p:strVal val="visible"/>
                                      </p:to>
                                    </p:set>
                                  </p:childTnLst>
                                </p:cTn>
                              </p:par>
                            </p:childTnLst>
                          </p:cTn>
                        </p:par>
                      </p:childTnLst>
                    </p:cTn>
                  </p:par>
                  <p:par>
                    <p:cTn id="177" fill="hold">
                      <p:stCondLst>
                        <p:cond delay="indefinite"/>
                      </p:stCondLst>
                      <p:childTnLst>
                        <p:par>
                          <p:cTn id="178" fill="hold">
                            <p:stCondLst>
                              <p:cond delay="0"/>
                            </p:stCondLst>
                            <p:childTnLst>
                              <p:par>
                                <p:cTn id="179" nodeType="clickEffect" fill="hold" presetClass="entr" presetID="1">
                                  <p:stCondLst>
                                    <p:cond delay="0"/>
                                  </p:stCondLst>
                                  <p:childTnLst>
                                    <p:set>
                                      <p:cBhvr>
                                        <p:cTn id="180" dur="1" fill="hold">
                                          <p:stCondLst>
                                            <p:cond delay="0"/>
                                          </p:stCondLst>
                                        </p:cTn>
                                        <p:tgtEl>
                                          <p:spTgt spid="207">
                                            <p:txEl>
                                              <p:pRg st="7" end="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8" name="PlaceHolder 1"/>
          <p:cNvSpPr>
            <a:spLocks noGrp="1"/>
          </p:cNvSpPr>
          <p:nvPr>
            <p:ph type="title"/>
          </p:nvPr>
        </p:nvSpPr>
        <p:spPr>
          <a:xfrm>
            <a:off x="838080" y="365040"/>
            <a:ext cx="10514520" cy="1324440"/>
          </a:xfrm>
          <a:prstGeom prst="rect">
            <a:avLst/>
          </a:prstGeom>
          <a:noFill/>
          <a:ln w="0">
            <a:noFill/>
          </a:ln>
        </p:spPr>
        <p:txBody>
          <a:bodyPr lIns="90000" rIns="90000" tIns="45000" bIns="45000" anchor="ctr">
            <a:noAutofit/>
          </a:bodyPr>
          <a:p>
            <a:pPr indent="0">
              <a:lnSpc>
                <a:spcPct val="90000"/>
              </a:lnSpc>
              <a:buNone/>
              <a:tabLst>
                <a:tab algn="l" pos="0"/>
              </a:tabLst>
            </a:pPr>
            <a:r>
              <a:rPr b="0" lang="fr-BE" sz="4400" spc="-1" strike="noStrike">
                <a:solidFill>
                  <a:srgbClr val="000000"/>
                </a:solidFill>
                <a:latin typeface="Calibri Light"/>
              </a:rPr>
              <a:t>Sainte Thérèse d’Avila</a:t>
            </a:r>
            <a:endParaRPr b="0" lang="fr-FR" sz="4400" spc="-1" strike="noStrike">
              <a:solidFill>
                <a:srgbClr val="000000"/>
              </a:solidFill>
              <a:latin typeface="Arial"/>
            </a:endParaRPr>
          </a:p>
        </p:txBody>
      </p:sp>
      <p:sp>
        <p:nvSpPr>
          <p:cNvPr id="209" name="PlaceHolder 2"/>
          <p:cNvSpPr>
            <a:spLocks noGrp="1"/>
          </p:cNvSpPr>
          <p:nvPr>
            <p:ph/>
          </p:nvPr>
        </p:nvSpPr>
        <p:spPr>
          <a:xfrm>
            <a:off x="838080" y="1825560"/>
            <a:ext cx="10514520" cy="4350240"/>
          </a:xfrm>
          <a:prstGeom prst="rect">
            <a:avLst/>
          </a:prstGeom>
          <a:noFill/>
          <a:ln w="0">
            <a:noFill/>
          </a:ln>
        </p:spPr>
        <p:txBody>
          <a:bodyPr lIns="90000" rIns="90000" tIns="45000" bIns="45000" anchor="t">
            <a:noAutofit/>
          </a:bodyPr>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rPr>
              <a:t>Elle a une apparition qui lui montre la création d’un être humain</a:t>
            </a:r>
            <a:endParaRPr b="0" lang="fr-FR" sz="28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rPr>
              <a:t>Elle voit un diamant incarné fait de mille lumières</a:t>
            </a:r>
            <a:endParaRPr b="0" lang="fr-FR" sz="28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rPr>
              <a:t>immaculé </a:t>
            </a:r>
            <a:endParaRPr b="0" lang="fr-FR" sz="24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rPr>
              <a:t>lumineux</a:t>
            </a:r>
            <a:endParaRPr b="0" lang="fr-FR" sz="24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rPr>
              <a:t>intérieur</a:t>
            </a:r>
            <a:endParaRPr b="0" lang="fr-FR" sz="2400" spc="-1" strike="noStrike">
              <a:solidFill>
                <a:srgbClr val="000000"/>
              </a:solidFill>
              <a:latin typeface="Arial"/>
            </a:endParaRPr>
          </a:p>
          <a:p>
            <a:pPr lvl="1" marL="685800" indent="-228600">
              <a:lnSpc>
                <a:spcPct val="90000"/>
              </a:lnSpc>
              <a:spcBef>
                <a:spcPts val="499"/>
              </a:spcBef>
              <a:buClr>
                <a:srgbClr val="000000"/>
              </a:buClr>
              <a:buFont typeface="Arial"/>
              <a:buChar char="•"/>
            </a:pPr>
            <a:r>
              <a:rPr b="0" lang="fr-BE" sz="2400" spc="-1" strike="noStrike">
                <a:solidFill>
                  <a:srgbClr val="000000"/>
                </a:solidFill>
                <a:latin typeface="Calibri"/>
              </a:rPr>
              <a:t>libre d’aimer</a:t>
            </a:r>
            <a:endParaRPr b="0" lang="fr-FR" sz="24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rPr>
              <a:t>Cela lui permet d’expliquer comment faire oraison, de manière incarnée =&gt; 7 demeures du château</a:t>
            </a:r>
            <a:endParaRPr b="0" lang="fr-FR" sz="28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rPr>
              <a:t>Innocence divine originelle dès la création de l’âme : nous avons la maturité spirituelle totale dès la première cellule</a:t>
            </a:r>
            <a:endParaRPr b="0" lang="fr-FR" sz="2800" spc="-1" strike="noStrike">
              <a:solidFill>
                <a:srgbClr val="000000"/>
              </a:solidFill>
              <a:latin typeface="Arial"/>
            </a:endParaRPr>
          </a:p>
          <a:p>
            <a:pPr indent="0">
              <a:lnSpc>
                <a:spcPct val="90000"/>
              </a:lnSpc>
              <a:spcBef>
                <a:spcPts val="1417"/>
              </a:spcBef>
              <a:buNone/>
              <a:tabLst>
                <a:tab algn="l" pos="0"/>
              </a:tabLst>
            </a:pPr>
            <a:endParaRPr b="0" lang="fr-FR" sz="24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181" dur="indefinite" restart="never" nodeType="tmRoot">
          <p:childTnLst>
            <p:seq>
              <p:cTn id="182" dur="indefinite" nodeType="mainSeq">
                <p:childTnLst>
                  <p:par>
                    <p:cTn id="183" fill="hold">
                      <p:stCondLst>
                        <p:cond delay="indefinite"/>
                      </p:stCondLst>
                      <p:childTnLst>
                        <p:par>
                          <p:cTn id="184" fill="hold">
                            <p:stCondLst>
                              <p:cond delay="0"/>
                            </p:stCondLst>
                            <p:childTnLst>
                              <p:par>
                                <p:cTn id="185" nodeType="clickEffect" fill="hold" presetClass="entr" presetID="1">
                                  <p:stCondLst>
                                    <p:cond delay="0"/>
                                  </p:stCondLst>
                                  <p:childTnLst>
                                    <p:set>
                                      <p:cBhvr>
                                        <p:cTn id="186" dur="1" fill="hold">
                                          <p:stCondLst>
                                            <p:cond delay="0"/>
                                          </p:stCondLst>
                                        </p:cTn>
                                        <p:tgtEl>
                                          <p:spTgt spid="209">
                                            <p:txEl>
                                              <p:pRg st="0" end="0"/>
                                            </p:txEl>
                                          </p:spTgt>
                                        </p:tgtEl>
                                        <p:attrNameLst>
                                          <p:attrName>style.visibility</p:attrName>
                                        </p:attrNameLst>
                                      </p:cBhvr>
                                      <p:to>
                                        <p:strVal val="visible"/>
                                      </p:to>
                                    </p:set>
                                  </p:childTnLst>
                                </p:cTn>
                              </p:par>
                            </p:childTnLst>
                          </p:cTn>
                        </p:par>
                      </p:childTnLst>
                    </p:cTn>
                  </p:par>
                  <p:par>
                    <p:cTn id="187" fill="hold">
                      <p:stCondLst>
                        <p:cond delay="indefinite"/>
                      </p:stCondLst>
                      <p:childTnLst>
                        <p:par>
                          <p:cTn id="188" fill="hold">
                            <p:stCondLst>
                              <p:cond delay="0"/>
                            </p:stCondLst>
                            <p:childTnLst>
                              <p:par>
                                <p:cTn id="189" nodeType="clickEffect" fill="hold" presetClass="entr" presetID="1">
                                  <p:stCondLst>
                                    <p:cond delay="0"/>
                                  </p:stCondLst>
                                  <p:childTnLst>
                                    <p:set>
                                      <p:cBhvr>
                                        <p:cTn id="190" dur="1" fill="hold">
                                          <p:stCondLst>
                                            <p:cond delay="0"/>
                                          </p:stCondLst>
                                        </p:cTn>
                                        <p:tgtEl>
                                          <p:spTgt spid="209">
                                            <p:txEl>
                                              <p:pRg st="1" end="1"/>
                                            </p:txEl>
                                          </p:spTgt>
                                        </p:tgtEl>
                                        <p:attrNameLst>
                                          <p:attrName>style.visibility</p:attrName>
                                        </p:attrNameLst>
                                      </p:cBhvr>
                                      <p:to>
                                        <p:strVal val="visible"/>
                                      </p:to>
                                    </p:set>
                                  </p:childTnLst>
                                </p:cTn>
                              </p:par>
                            </p:childTnLst>
                          </p:cTn>
                        </p:par>
                      </p:childTnLst>
                    </p:cTn>
                  </p:par>
                  <p:par>
                    <p:cTn id="191" fill="hold">
                      <p:stCondLst>
                        <p:cond delay="indefinite"/>
                      </p:stCondLst>
                      <p:childTnLst>
                        <p:par>
                          <p:cTn id="192" fill="hold">
                            <p:stCondLst>
                              <p:cond delay="0"/>
                            </p:stCondLst>
                            <p:childTnLst>
                              <p:par>
                                <p:cTn id="193" nodeType="clickEffect" fill="hold" presetClass="entr" presetID="1">
                                  <p:stCondLst>
                                    <p:cond delay="0"/>
                                  </p:stCondLst>
                                  <p:childTnLst>
                                    <p:set>
                                      <p:cBhvr>
                                        <p:cTn id="194" dur="1" fill="hold">
                                          <p:stCondLst>
                                            <p:cond delay="0"/>
                                          </p:stCondLst>
                                        </p:cTn>
                                        <p:tgtEl>
                                          <p:spTgt spid="209">
                                            <p:txEl>
                                              <p:pRg st="2" end="2"/>
                                            </p:txEl>
                                          </p:spTgt>
                                        </p:tgtEl>
                                        <p:attrNameLst>
                                          <p:attrName>style.visibility</p:attrName>
                                        </p:attrNameLst>
                                      </p:cBhvr>
                                      <p:to>
                                        <p:strVal val="visible"/>
                                      </p:to>
                                    </p:set>
                                  </p:childTnLst>
                                </p:cTn>
                              </p:par>
                            </p:childTnLst>
                          </p:cTn>
                        </p:par>
                      </p:childTnLst>
                    </p:cTn>
                  </p:par>
                  <p:par>
                    <p:cTn id="195" fill="hold">
                      <p:stCondLst>
                        <p:cond delay="indefinite"/>
                      </p:stCondLst>
                      <p:childTnLst>
                        <p:par>
                          <p:cTn id="196" fill="hold">
                            <p:stCondLst>
                              <p:cond delay="0"/>
                            </p:stCondLst>
                            <p:childTnLst>
                              <p:par>
                                <p:cTn id="197" nodeType="clickEffect" fill="hold" presetClass="entr" presetID="1">
                                  <p:stCondLst>
                                    <p:cond delay="0"/>
                                  </p:stCondLst>
                                  <p:childTnLst>
                                    <p:set>
                                      <p:cBhvr>
                                        <p:cTn id="198" dur="1" fill="hold">
                                          <p:stCondLst>
                                            <p:cond delay="0"/>
                                          </p:stCondLst>
                                        </p:cTn>
                                        <p:tgtEl>
                                          <p:spTgt spid="209">
                                            <p:txEl>
                                              <p:pRg st="3" end="3"/>
                                            </p:txEl>
                                          </p:spTgt>
                                        </p:tgtEl>
                                        <p:attrNameLst>
                                          <p:attrName>style.visibility</p:attrName>
                                        </p:attrNameLst>
                                      </p:cBhvr>
                                      <p:to>
                                        <p:strVal val="visible"/>
                                      </p:to>
                                    </p:set>
                                  </p:childTnLst>
                                </p:cTn>
                              </p:par>
                            </p:childTnLst>
                          </p:cTn>
                        </p:par>
                      </p:childTnLst>
                    </p:cTn>
                  </p:par>
                  <p:par>
                    <p:cTn id="199" fill="hold">
                      <p:stCondLst>
                        <p:cond delay="indefinite"/>
                      </p:stCondLst>
                      <p:childTnLst>
                        <p:par>
                          <p:cTn id="200" fill="hold">
                            <p:stCondLst>
                              <p:cond delay="0"/>
                            </p:stCondLst>
                            <p:childTnLst>
                              <p:par>
                                <p:cTn id="201" nodeType="clickEffect" fill="hold" presetClass="entr" presetID="1">
                                  <p:stCondLst>
                                    <p:cond delay="0"/>
                                  </p:stCondLst>
                                  <p:childTnLst>
                                    <p:set>
                                      <p:cBhvr>
                                        <p:cTn id="202" dur="1" fill="hold">
                                          <p:stCondLst>
                                            <p:cond delay="0"/>
                                          </p:stCondLst>
                                        </p:cTn>
                                        <p:tgtEl>
                                          <p:spTgt spid="209">
                                            <p:txEl>
                                              <p:pRg st="4" end="4"/>
                                            </p:txEl>
                                          </p:spTgt>
                                        </p:tgtEl>
                                        <p:attrNameLst>
                                          <p:attrName>style.visibility</p:attrName>
                                        </p:attrNameLst>
                                      </p:cBhvr>
                                      <p:to>
                                        <p:strVal val="visible"/>
                                      </p:to>
                                    </p:set>
                                  </p:childTnLst>
                                </p:cTn>
                              </p:par>
                            </p:childTnLst>
                          </p:cTn>
                        </p:par>
                      </p:childTnLst>
                    </p:cTn>
                  </p:par>
                  <p:par>
                    <p:cTn id="203" fill="hold">
                      <p:stCondLst>
                        <p:cond delay="indefinite"/>
                      </p:stCondLst>
                      <p:childTnLst>
                        <p:par>
                          <p:cTn id="204" fill="hold">
                            <p:stCondLst>
                              <p:cond delay="0"/>
                            </p:stCondLst>
                            <p:childTnLst>
                              <p:par>
                                <p:cTn id="205" nodeType="clickEffect" fill="hold" presetClass="entr" presetID="1">
                                  <p:stCondLst>
                                    <p:cond delay="0"/>
                                  </p:stCondLst>
                                  <p:childTnLst>
                                    <p:set>
                                      <p:cBhvr>
                                        <p:cTn id="206" dur="1" fill="hold">
                                          <p:stCondLst>
                                            <p:cond delay="0"/>
                                          </p:stCondLst>
                                        </p:cTn>
                                        <p:tgtEl>
                                          <p:spTgt spid="209">
                                            <p:txEl>
                                              <p:pRg st="5" end="5"/>
                                            </p:txEl>
                                          </p:spTgt>
                                        </p:tgtEl>
                                        <p:attrNameLst>
                                          <p:attrName>style.visibility</p:attrName>
                                        </p:attrNameLst>
                                      </p:cBhvr>
                                      <p:to>
                                        <p:strVal val="visible"/>
                                      </p:to>
                                    </p:set>
                                  </p:childTnLst>
                                </p:cTn>
                              </p:par>
                            </p:childTnLst>
                          </p:cTn>
                        </p:par>
                      </p:childTnLst>
                    </p:cTn>
                  </p:par>
                  <p:par>
                    <p:cTn id="207" fill="hold">
                      <p:stCondLst>
                        <p:cond delay="indefinite"/>
                      </p:stCondLst>
                      <p:childTnLst>
                        <p:par>
                          <p:cTn id="208" fill="hold">
                            <p:stCondLst>
                              <p:cond delay="0"/>
                            </p:stCondLst>
                            <p:childTnLst>
                              <p:par>
                                <p:cTn id="209" nodeType="clickEffect" fill="hold" presetClass="entr" presetID="1">
                                  <p:stCondLst>
                                    <p:cond delay="0"/>
                                  </p:stCondLst>
                                  <p:childTnLst>
                                    <p:set>
                                      <p:cBhvr>
                                        <p:cTn id="210" dur="1" fill="hold">
                                          <p:stCondLst>
                                            <p:cond delay="0"/>
                                          </p:stCondLst>
                                        </p:cTn>
                                        <p:tgtEl>
                                          <p:spTgt spid="209">
                                            <p:txEl>
                                              <p:pRg st="6" end="6"/>
                                            </p:txEl>
                                          </p:spTgt>
                                        </p:tgtEl>
                                        <p:attrNameLst>
                                          <p:attrName>style.visibility</p:attrName>
                                        </p:attrNameLst>
                                      </p:cBhvr>
                                      <p:to>
                                        <p:strVal val="visible"/>
                                      </p:to>
                                    </p:set>
                                  </p:childTnLst>
                                </p:cTn>
                              </p:par>
                            </p:childTnLst>
                          </p:cTn>
                        </p:par>
                      </p:childTnLst>
                    </p:cTn>
                  </p:par>
                  <p:par>
                    <p:cTn id="211" fill="hold">
                      <p:stCondLst>
                        <p:cond delay="indefinite"/>
                      </p:stCondLst>
                      <p:childTnLst>
                        <p:par>
                          <p:cTn id="212" fill="hold">
                            <p:stCondLst>
                              <p:cond delay="0"/>
                            </p:stCondLst>
                            <p:childTnLst>
                              <p:par>
                                <p:cTn id="213" nodeType="clickEffect" fill="hold" presetClass="entr" presetID="1">
                                  <p:stCondLst>
                                    <p:cond delay="0"/>
                                  </p:stCondLst>
                                  <p:childTnLst>
                                    <p:set>
                                      <p:cBhvr>
                                        <p:cTn id="214" dur="1" fill="hold">
                                          <p:stCondLst>
                                            <p:cond delay="0"/>
                                          </p:stCondLst>
                                        </p:cTn>
                                        <p:tgtEl>
                                          <p:spTgt spid="209">
                                            <p:txEl>
                                              <p:pRg st="7" end="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0" name="PlaceHolder 1"/>
          <p:cNvSpPr>
            <a:spLocks noGrp="1"/>
          </p:cNvSpPr>
          <p:nvPr>
            <p:ph type="title"/>
          </p:nvPr>
        </p:nvSpPr>
        <p:spPr>
          <a:xfrm>
            <a:off x="558000" y="393120"/>
            <a:ext cx="11041920" cy="1324440"/>
          </a:xfrm>
          <a:prstGeom prst="rect">
            <a:avLst/>
          </a:prstGeom>
          <a:noFill/>
          <a:ln w="0">
            <a:noFill/>
          </a:ln>
        </p:spPr>
        <p:txBody>
          <a:bodyPr lIns="90000" rIns="90000" tIns="45000" bIns="45000" anchor="ctr">
            <a:noAutofit/>
          </a:bodyPr>
          <a:p>
            <a:pPr indent="0" algn="ctr">
              <a:lnSpc>
                <a:spcPct val="90000"/>
              </a:lnSpc>
              <a:buNone/>
              <a:tabLst>
                <a:tab algn="l" pos="0"/>
              </a:tabLst>
            </a:pPr>
            <a:r>
              <a:rPr b="0" lang="fr-BE" sz="4400" spc="-1" strike="noStrike">
                <a:solidFill>
                  <a:srgbClr val="000000"/>
                </a:solidFill>
                <a:latin typeface="Calibri Light"/>
              </a:rPr>
              <a:t>Miséricorde de Dieu : Mt 18, 3-5.10.12-14 </a:t>
            </a:r>
            <a:r>
              <a:rPr b="0" lang="fr-BE" sz="2400" spc="-1" strike="noStrike">
                <a:solidFill>
                  <a:srgbClr val="000000"/>
                </a:solidFill>
                <a:latin typeface="Calibri Light"/>
              </a:rPr>
              <a:t>(Mardi de la 13</a:t>
            </a:r>
            <a:r>
              <a:rPr b="0" lang="fr-BE" sz="2400" spc="-1" strike="noStrike" baseline="30000">
                <a:solidFill>
                  <a:srgbClr val="000000"/>
                </a:solidFill>
                <a:latin typeface="Calibri Light"/>
              </a:rPr>
              <a:t>ième</a:t>
            </a:r>
            <a:r>
              <a:rPr b="0" lang="fr-BE" sz="2400" spc="-1" strike="noStrike">
                <a:solidFill>
                  <a:srgbClr val="000000"/>
                </a:solidFill>
                <a:latin typeface="Calibri Light"/>
              </a:rPr>
              <a:t> semaine temps ord. </a:t>
            </a:r>
            <a:br>
              <a:rPr sz="2400"/>
            </a:br>
            <a:r>
              <a:rPr b="0" lang="fr-BE" sz="2400" spc="-1" strike="noStrike">
                <a:solidFill>
                  <a:srgbClr val="000000"/>
                </a:solidFill>
                <a:latin typeface="Calibri Light"/>
              </a:rPr>
              <a:t>application interprétative aux enfants non nés)</a:t>
            </a:r>
            <a:endParaRPr b="0" lang="fr-FR" sz="2400" spc="-1" strike="noStrike">
              <a:solidFill>
                <a:srgbClr val="000000"/>
              </a:solidFill>
              <a:latin typeface="Arial"/>
            </a:endParaRPr>
          </a:p>
        </p:txBody>
      </p:sp>
      <p:sp>
        <p:nvSpPr>
          <p:cNvPr id="211" name="PlaceHolder 2"/>
          <p:cNvSpPr>
            <a:spLocks noGrp="1"/>
          </p:cNvSpPr>
          <p:nvPr>
            <p:ph/>
          </p:nvPr>
        </p:nvSpPr>
        <p:spPr>
          <a:xfrm>
            <a:off x="838080" y="1868760"/>
            <a:ext cx="10514520" cy="4623120"/>
          </a:xfrm>
          <a:prstGeom prst="rect">
            <a:avLst/>
          </a:prstGeom>
          <a:noFill/>
          <a:ln w="0">
            <a:noFill/>
          </a:ln>
        </p:spPr>
        <p:txBody>
          <a:bodyPr lIns="90000" rIns="90000" tIns="45000" bIns="45000" anchor="t">
            <a:normAutofit fontScale="89999" lnSpcReduction="10000"/>
          </a:bodyPr>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rPr>
              <a:t>Amen, Je vous le dis, si vous ne changez pas pour devenir comme des enfants (non nés), vous n’entrerez pas dans le Royaume des Cieux. Mais celui qui se fera petit comme cet enfant (non né), celui-là est le plus grand dans le Royaume des Cieux. Et celui qui accueille un enfant (non né) comme celui-ci en Mon Nom, il M’accueille Moi. Gardez-vous de mépriser un seul de ces petits, car Je vous le dis, leurs anges voient sans cesse la face de Mon Père qui est dans les Cieux.</a:t>
            </a:r>
            <a:endParaRPr b="0" lang="fr-FR" sz="28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rPr>
              <a:t>Quel est votre avis ? Si un homme possède 100 brebis et qu’une d’entre elles s’égare, ne va-t-il pas laisser les 99 autres dans la montagne pour partir à la recherche de la brebis égarée. Et s’il la trouve, elle lui cause plus de joie que les 99 qui ne se sont pas égarées. Ainsi, votre Père qui est aux Cieux ne veut pas qu’un seul de ces petits (non nés) ne soit perdu.</a:t>
            </a:r>
            <a:endParaRPr b="0" lang="fr-FR" sz="28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215" dur="indefinite" restart="never" nodeType="tmRoot">
          <p:childTnLst>
            <p:seq>
              <p:cTn id="216" dur="indefinite" nodeType="mainSeq">
                <p:childTnLst>
                  <p:par>
                    <p:cTn id="217" fill="hold">
                      <p:stCondLst>
                        <p:cond delay="indefinite"/>
                      </p:stCondLst>
                      <p:childTnLst>
                        <p:par>
                          <p:cTn id="218" fill="hold">
                            <p:stCondLst>
                              <p:cond delay="0"/>
                            </p:stCondLst>
                            <p:childTnLst>
                              <p:par>
                                <p:cTn id="219" nodeType="clickEffect" fill="hold" presetClass="entr" presetID="1">
                                  <p:stCondLst>
                                    <p:cond delay="0"/>
                                  </p:stCondLst>
                                  <p:childTnLst>
                                    <p:set>
                                      <p:cBhvr>
                                        <p:cTn id="220"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221" fill="hold">
                      <p:stCondLst>
                        <p:cond delay="indefinite"/>
                      </p:stCondLst>
                      <p:childTnLst>
                        <p:par>
                          <p:cTn id="222" fill="hold">
                            <p:stCondLst>
                              <p:cond delay="0"/>
                            </p:stCondLst>
                            <p:childTnLst>
                              <p:par>
                                <p:cTn id="223" nodeType="clickEffect" fill="hold" presetClass="entr" presetID="1">
                                  <p:stCondLst>
                                    <p:cond delay="0"/>
                                  </p:stCondLst>
                                  <p:childTnLst>
                                    <p:set>
                                      <p:cBhvr>
                                        <p:cTn id="224"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2" name="PlaceHolder 1"/>
          <p:cNvSpPr>
            <a:spLocks noGrp="1"/>
          </p:cNvSpPr>
          <p:nvPr>
            <p:ph type="title"/>
          </p:nvPr>
        </p:nvSpPr>
        <p:spPr>
          <a:xfrm>
            <a:off x="565920" y="219960"/>
            <a:ext cx="11160000" cy="1324440"/>
          </a:xfrm>
          <a:prstGeom prst="rect">
            <a:avLst/>
          </a:prstGeom>
          <a:noFill/>
          <a:ln w="0">
            <a:noFill/>
          </a:ln>
        </p:spPr>
        <p:txBody>
          <a:bodyPr lIns="90000" rIns="90000" tIns="45000" bIns="45000" anchor="ctr">
            <a:normAutofit/>
          </a:bodyPr>
          <a:p>
            <a:pPr indent="0" algn="ctr">
              <a:lnSpc>
                <a:spcPct val="90000"/>
              </a:lnSpc>
              <a:buNone/>
              <a:tabLst>
                <a:tab algn="l" pos="0"/>
              </a:tabLst>
            </a:pPr>
            <a:r>
              <a:rPr b="0" lang="fr-BE" sz="3600" spc="-1" strike="noStrike">
                <a:solidFill>
                  <a:srgbClr val="000000"/>
                </a:solidFill>
                <a:latin typeface="Calibri Light"/>
              </a:rPr>
              <a:t>Les non nés sont appelés à ressusciter eux aussi et à apprendre à vivre l’incorruptibilité dans la chair</a:t>
            </a:r>
            <a:endParaRPr b="0" lang="fr-FR" sz="3600" spc="-1" strike="noStrike">
              <a:solidFill>
                <a:srgbClr val="000000"/>
              </a:solidFill>
              <a:latin typeface="Arial"/>
            </a:endParaRPr>
          </a:p>
        </p:txBody>
      </p:sp>
      <p:sp>
        <p:nvSpPr>
          <p:cNvPr id="213" name="PlaceHolder 2"/>
          <p:cNvSpPr>
            <a:spLocks noGrp="1"/>
          </p:cNvSpPr>
          <p:nvPr>
            <p:ph/>
          </p:nvPr>
        </p:nvSpPr>
        <p:spPr>
          <a:xfrm>
            <a:off x="720000" y="1653480"/>
            <a:ext cx="10514520" cy="4826520"/>
          </a:xfrm>
          <a:prstGeom prst="rect">
            <a:avLst/>
          </a:prstGeom>
          <a:noFill/>
          <a:ln w="0">
            <a:noFill/>
          </a:ln>
        </p:spPr>
        <p:txBody>
          <a:bodyPr lIns="90000" rIns="90000" tIns="45000" bIns="45000" anchor="t">
            <a:normAutofit fontScale="71666"/>
          </a:bodyPr>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ea typeface="Noto Sans CJK SC"/>
              </a:rPr>
              <a:t>Suite à la déclaration </a:t>
            </a:r>
            <a:r>
              <a:rPr b="0" lang="fr-BE" sz="2800" spc="-1" strike="noStrike">
                <a:solidFill>
                  <a:srgbClr val="000000"/>
                </a:solidFill>
                <a:latin typeface="Calibri"/>
              </a:rPr>
              <a:t>comme docteurs de l’Église de Ste Thérèse de l’Enfant Jésus, de Ste Hildegarde et de St Irénée </a:t>
            </a:r>
            <a:endParaRPr b="0" lang="fr-FR" sz="28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rPr>
              <a:t>sur la base du Credo « Je crois en la résurrection de la chair »</a:t>
            </a:r>
            <a:endParaRPr b="0" lang="fr-FR" sz="28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rPr>
              <a:t>ne peut-on pas voir Ste Jeanne d’Arc, comme première martyre à la tête des </a:t>
            </a:r>
            <a:r>
              <a:rPr b="1" lang="fr-BE" sz="2800" spc="-1" strike="noStrike">
                <a:solidFill>
                  <a:srgbClr val="000000"/>
                </a:solidFill>
                <a:latin typeface="Calibri"/>
              </a:rPr>
              <a:t>phalanges des innocents</a:t>
            </a:r>
            <a:r>
              <a:rPr b="0" lang="fr-BE" sz="2800" spc="-1" strike="noStrike">
                <a:solidFill>
                  <a:srgbClr val="000000"/>
                </a:solidFill>
                <a:latin typeface="Calibri"/>
              </a:rPr>
              <a:t> crucifiés que sont les non nés ? (Ste Th.)</a:t>
            </a:r>
            <a:endParaRPr b="0" lang="fr-FR" sz="28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rPr>
              <a:t>Conformément à la volonté du Père devant la Cour céleste, Dieu crée chaque être humain dans un </a:t>
            </a:r>
            <a:r>
              <a:rPr b="1" lang="fr-BE" sz="2800" spc="-1" strike="noStrike">
                <a:solidFill>
                  <a:srgbClr val="000000"/>
                </a:solidFill>
                <a:latin typeface="Calibri"/>
              </a:rPr>
              <a:t>corps humain informe comme une sphère de feu</a:t>
            </a:r>
            <a:r>
              <a:rPr b="0" lang="fr-BE" sz="2800" spc="-1" strike="noStrike">
                <a:solidFill>
                  <a:srgbClr val="000000"/>
                </a:solidFill>
                <a:latin typeface="Calibri"/>
              </a:rPr>
              <a:t> et par là même Il les destine à vivre du </a:t>
            </a:r>
            <a:r>
              <a:rPr b="1" lang="fr-BE" sz="2800" spc="-1" strike="noStrike">
                <a:solidFill>
                  <a:srgbClr val="000000"/>
                </a:solidFill>
                <a:latin typeface="Calibri"/>
              </a:rPr>
              <a:t>Royaume de Dieu </a:t>
            </a:r>
            <a:r>
              <a:rPr b="0" lang="fr-BE" sz="2800" spc="-1" strike="noStrike">
                <a:solidFill>
                  <a:srgbClr val="000000"/>
                </a:solidFill>
                <a:latin typeface="Calibri"/>
              </a:rPr>
              <a:t>(Ste Hild.)</a:t>
            </a:r>
            <a:br>
              <a:rPr sz="2800"/>
            </a:br>
            <a:r>
              <a:rPr b="1" lang="fr-BE" sz="2800" spc="-1" strike="noStrike">
                <a:solidFill>
                  <a:srgbClr val="000000"/>
                </a:solidFill>
                <a:latin typeface="Calibri"/>
              </a:rPr>
              <a:t>… qui doit s’accomplir un jour sur la terre comme au ciel</a:t>
            </a:r>
            <a:r>
              <a:rPr b="0" lang="fr-BE" sz="2800" spc="-1" strike="noStrike">
                <a:solidFill>
                  <a:srgbClr val="000000"/>
                </a:solidFill>
                <a:latin typeface="Calibri"/>
              </a:rPr>
              <a:t>, c</a:t>
            </a:r>
            <a:r>
              <a:rPr b="0" lang="fr-BE" sz="2800" spc="-1" strike="noStrike">
                <a:solidFill>
                  <a:srgbClr val="000000"/>
                </a:solidFill>
                <a:latin typeface="Calibri"/>
              </a:rPr>
              <a:t>onfirmant Ap 24,4-5 : les justes doivent ressusciter (St Ir.)</a:t>
            </a:r>
            <a:endParaRPr b="0" lang="fr-FR" sz="28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rPr>
              <a:t>Avec Ste Jeanne d’Arc, leur apprendre à porter le vêtement blanc comme vainqueur (Ap 3,5) : « </a:t>
            </a:r>
            <a:r>
              <a:rPr b="1" lang="fr-BE" sz="2800" spc="-1" strike="noStrike">
                <a:solidFill>
                  <a:srgbClr val="000000"/>
                </a:solidFill>
                <a:latin typeface="Calibri"/>
              </a:rPr>
              <a:t>Vous êtes sans combat parvenus à la gloire des conquérants </a:t>
            </a:r>
            <a:r>
              <a:rPr b="0" lang="fr-BE" sz="2800" spc="-1" strike="noStrike">
                <a:solidFill>
                  <a:srgbClr val="000000"/>
                </a:solidFill>
                <a:latin typeface="Calibri"/>
              </a:rPr>
              <a:t>» (Ste Th.), à être du peuple de prêtres qui doit régner sur la terre comme au Ciel (Ap 5,10), à désirer avec les élus l’incorruptibilité dans la chair (1 Co 15,54),</a:t>
            </a:r>
            <a:endParaRPr b="0" lang="fr-FR" sz="28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rPr>
              <a:t>Royaume d’une grâce affinée au Règne du Christ dans sa Parousie (Ap 20,4-5)</a:t>
            </a:r>
            <a:endParaRPr b="0" lang="fr-FR" sz="2800" spc="-1" strike="noStrike">
              <a:solidFill>
                <a:srgbClr val="000000"/>
              </a:solidFill>
              <a:latin typeface="Arial"/>
            </a:endParaRPr>
          </a:p>
          <a:p>
            <a:pPr marL="228600" indent="0">
              <a:lnSpc>
                <a:spcPct val="90000"/>
              </a:lnSpc>
              <a:spcBef>
                <a:spcPts val="1001"/>
              </a:spcBef>
              <a:buNone/>
            </a:pPr>
            <a:endParaRPr b="0" lang="fr-FR" sz="28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225" dur="indefinite" restart="never" nodeType="tmRoot">
          <p:childTnLst>
            <p:seq>
              <p:cTn id="226" dur="indefinite" nodeType="mainSeq">
                <p:childTnLst>
                  <p:par>
                    <p:cTn id="227" fill="hold">
                      <p:stCondLst>
                        <p:cond delay="indefinite"/>
                      </p:stCondLst>
                      <p:childTnLst>
                        <p:par>
                          <p:cTn id="228" fill="hold">
                            <p:stCondLst>
                              <p:cond delay="0"/>
                            </p:stCondLst>
                            <p:childTnLst>
                              <p:par>
                                <p:cTn id="229" nodeType="clickEffect" fill="hold" presetClass="entr" presetID="1">
                                  <p:stCondLst>
                                    <p:cond delay="0"/>
                                  </p:stCondLst>
                                  <p:childTnLst>
                                    <p:set>
                                      <p:cBhvr>
                                        <p:cTn id="230" dur="1" fill="hold">
                                          <p:stCondLst>
                                            <p:cond delay="0"/>
                                          </p:stCondLst>
                                        </p:cTn>
                                        <p:tgtEl>
                                          <p:spTgt spid="213">
                                            <p:txEl>
                                              <p:pRg st="0" end="0"/>
                                            </p:txEl>
                                          </p:spTgt>
                                        </p:tgtEl>
                                        <p:attrNameLst>
                                          <p:attrName>style.visibility</p:attrName>
                                        </p:attrNameLst>
                                      </p:cBhvr>
                                      <p:to>
                                        <p:strVal val="visible"/>
                                      </p:to>
                                    </p:set>
                                  </p:childTnLst>
                                </p:cTn>
                              </p:par>
                            </p:childTnLst>
                          </p:cTn>
                        </p:par>
                      </p:childTnLst>
                    </p:cTn>
                  </p:par>
                  <p:par>
                    <p:cTn id="231" fill="hold">
                      <p:stCondLst>
                        <p:cond delay="indefinite"/>
                      </p:stCondLst>
                      <p:childTnLst>
                        <p:par>
                          <p:cTn id="232" fill="hold">
                            <p:stCondLst>
                              <p:cond delay="0"/>
                            </p:stCondLst>
                            <p:childTnLst>
                              <p:par>
                                <p:cTn id="233" nodeType="clickEffect" fill="hold" presetClass="entr" presetID="1">
                                  <p:stCondLst>
                                    <p:cond delay="0"/>
                                  </p:stCondLst>
                                  <p:childTnLst>
                                    <p:set>
                                      <p:cBhvr>
                                        <p:cTn id="234" dur="1" fill="hold">
                                          <p:stCondLst>
                                            <p:cond delay="0"/>
                                          </p:stCondLst>
                                        </p:cTn>
                                        <p:tgtEl>
                                          <p:spTgt spid="213">
                                            <p:txEl>
                                              <p:pRg st="1" end="1"/>
                                            </p:txEl>
                                          </p:spTgt>
                                        </p:tgtEl>
                                        <p:attrNameLst>
                                          <p:attrName>style.visibility</p:attrName>
                                        </p:attrNameLst>
                                      </p:cBhvr>
                                      <p:to>
                                        <p:strVal val="visible"/>
                                      </p:to>
                                    </p:set>
                                  </p:childTnLst>
                                </p:cTn>
                              </p:par>
                            </p:childTnLst>
                          </p:cTn>
                        </p:par>
                      </p:childTnLst>
                    </p:cTn>
                  </p:par>
                  <p:par>
                    <p:cTn id="235" fill="hold">
                      <p:stCondLst>
                        <p:cond delay="indefinite"/>
                      </p:stCondLst>
                      <p:childTnLst>
                        <p:par>
                          <p:cTn id="236" fill="hold">
                            <p:stCondLst>
                              <p:cond delay="0"/>
                            </p:stCondLst>
                            <p:childTnLst>
                              <p:par>
                                <p:cTn id="237" nodeType="clickEffect" fill="hold" presetClass="entr" presetID="1">
                                  <p:stCondLst>
                                    <p:cond delay="0"/>
                                  </p:stCondLst>
                                  <p:childTnLst>
                                    <p:set>
                                      <p:cBhvr>
                                        <p:cTn id="238" dur="1" fill="hold">
                                          <p:stCondLst>
                                            <p:cond delay="0"/>
                                          </p:stCondLst>
                                        </p:cTn>
                                        <p:tgtEl>
                                          <p:spTgt spid="213">
                                            <p:txEl>
                                              <p:pRg st="2" end="2"/>
                                            </p:txEl>
                                          </p:spTgt>
                                        </p:tgtEl>
                                        <p:attrNameLst>
                                          <p:attrName>style.visibility</p:attrName>
                                        </p:attrNameLst>
                                      </p:cBhvr>
                                      <p:to>
                                        <p:strVal val="visible"/>
                                      </p:to>
                                    </p:set>
                                  </p:childTnLst>
                                </p:cTn>
                              </p:par>
                            </p:childTnLst>
                          </p:cTn>
                        </p:par>
                      </p:childTnLst>
                    </p:cTn>
                  </p:par>
                  <p:par>
                    <p:cTn id="239" fill="hold">
                      <p:stCondLst>
                        <p:cond delay="indefinite"/>
                      </p:stCondLst>
                      <p:childTnLst>
                        <p:par>
                          <p:cTn id="240" fill="hold">
                            <p:stCondLst>
                              <p:cond delay="0"/>
                            </p:stCondLst>
                            <p:childTnLst>
                              <p:par>
                                <p:cTn id="241" nodeType="clickEffect" fill="hold" presetClass="entr" presetID="1">
                                  <p:stCondLst>
                                    <p:cond delay="0"/>
                                  </p:stCondLst>
                                  <p:childTnLst>
                                    <p:set>
                                      <p:cBhvr>
                                        <p:cTn id="242" dur="1" fill="hold">
                                          <p:stCondLst>
                                            <p:cond delay="0"/>
                                          </p:stCondLst>
                                        </p:cTn>
                                        <p:tgtEl>
                                          <p:spTgt spid="213">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4" name="PlaceHolder 1"/>
          <p:cNvSpPr>
            <a:spLocks noGrp="1"/>
          </p:cNvSpPr>
          <p:nvPr>
            <p:ph type="title"/>
          </p:nvPr>
        </p:nvSpPr>
        <p:spPr>
          <a:xfrm>
            <a:off x="838080" y="365040"/>
            <a:ext cx="10514520" cy="1324440"/>
          </a:xfrm>
          <a:prstGeom prst="rect">
            <a:avLst/>
          </a:prstGeom>
          <a:noFill/>
          <a:ln w="0">
            <a:noFill/>
          </a:ln>
        </p:spPr>
        <p:txBody>
          <a:bodyPr lIns="90000" rIns="90000" tIns="45000" bIns="45000" anchor="ctr">
            <a:noAutofit/>
          </a:bodyPr>
          <a:p>
            <a:pPr indent="0" algn="ctr">
              <a:lnSpc>
                <a:spcPct val="90000"/>
              </a:lnSpc>
              <a:buNone/>
              <a:tabLst>
                <a:tab algn="l" pos="0"/>
              </a:tabLst>
            </a:pPr>
            <a:r>
              <a:rPr b="0" lang="fr-BE" sz="4400" spc="-1" strike="noStrike">
                <a:solidFill>
                  <a:srgbClr val="000000"/>
                </a:solidFill>
                <a:latin typeface="Calibri Light"/>
              </a:rPr>
              <a:t>Respect du Père dans sa volonté</a:t>
            </a:r>
            <a:endParaRPr b="0" lang="fr-FR" sz="4400" spc="-1" strike="noStrike">
              <a:solidFill>
                <a:srgbClr val="000000"/>
              </a:solidFill>
              <a:latin typeface="Arial"/>
            </a:endParaRPr>
          </a:p>
        </p:txBody>
      </p:sp>
      <p:sp>
        <p:nvSpPr>
          <p:cNvPr id="215" name="PlaceHolder 2"/>
          <p:cNvSpPr>
            <a:spLocks noGrp="1"/>
          </p:cNvSpPr>
          <p:nvPr>
            <p:ph/>
          </p:nvPr>
        </p:nvSpPr>
        <p:spPr>
          <a:xfrm>
            <a:off x="838080" y="1825560"/>
            <a:ext cx="10861920" cy="4654440"/>
          </a:xfrm>
          <a:prstGeom prst="rect">
            <a:avLst/>
          </a:prstGeom>
          <a:noFill/>
          <a:ln w="0">
            <a:noFill/>
          </a:ln>
        </p:spPr>
        <p:txBody>
          <a:bodyPr lIns="90000" rIns="90000" tIns="45000" bIns="45000" anchor="t">
            <a:noAutofit/>
          </a:bodyPr>
          <a:p>
            <a:pPr marL="228600" indent="-228600">
              <a:lnSpc>
                <a:spcPct val="90000"/>
              </a:lnSpc>
              <a:spcBef>
                <a:spcPts val="1001"/>
              </a:spcBef>
              <a:buClr>
                <a:srgbClr val="000000"/>
              </a:buClr>
              <a:buFont typeface="Arial"/>
              <a:buChar char="•"/>
            </a:pPr>
            <a:r>
              <a:rPr b="0" lang="fr-BE" sz="2600" spc="-1" strike="noStrike">
                <a:solidFill>
                  <a:srgbClr val="000000"/>
                </a:solidFill>
                <a:latin typeface="Calibri"/>
              </a:rPr>
              <a:t>Dieu le Père a créé l’Eden et l’univers, et aussi la Terre nouvelle, pour nous donner le temps de nous convertir : </a:t>
            </a:r>
            <a:br>
              <a:rPr sz="2600"/>
            </a:br>
            <a:r>
              <a:rPr b="1" lang="fr-BE" sz="2600" spc="-1" strike="noStrike">
                <a:solidFill>
                  <a:srgbClr val="000000"/>
                </a:solidFill>
                <a:latin typeface="Calibri"/>
              </a:rPr>
              <a:t>le sort de l’homme</a:t>
            </a:r>
            <a:r>
              <a:rPr b="0" lang="fr-BE" sz="2600" spc="-1" strike="noStrike">
                <a:solidFill>
                  <a:srgbClr val="000000"/>
                </a:solidFill>
                <a:latin typeface="Calibri"/>
              </a:rPr>
              <a:t>, mourir une seule fois et être jugé une seule fois, et recevoir le salut de la Fin en ceux qui l’attendent (Hé 9).</a:t>
            </a:r>
            <a:endParaRPr b="0" lang="fr-FR" sz="26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fr-BE" sz="2600" spc="-1" strike="noStrike">
                <a:solidFill>
                  <a:srgbClr val="000000"/>
                </a:solidFill>
                <a:latin typeface="Calibri"/>
              </a:rPr>
              <a:t>C’est au pouvoir de l’Église de donner aux enfants non nés la grâce de reprendre possession d’eux-mêmes pour répondre à la volonté du Père qu’aucun de ses enfants ne soit perdu. </a:t>
            </a:r>
            <a:endParaRPr b="0" lang="fr-FR" sz="26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fr-BE" sz="2600" spc="-1" strike="noStrike">
                <a:solidFill>
                  <a:srgbClr val="000000"/>
                </a:solidFill>
                <a:latin typeface="Calibri"/>
              </a:rPr>
              <a:t>Une fois incorporés à cette grâce, ils doivent pouvoir retrouver librement d’exercer leur vocation de prêtre, prophète et roi.</a:t>
            </a:r>
            <a:endParaRPr b="0" lang="fr-FR" sz="26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fr-BE" sz="2600" spc="-1" strike="noStrike">
                <a:solidFill>
                  <a:srgbClr val="000000"/>
                </a:solidFill>
                <a:latin typeface="Calibri"/>
                <a:ea typeface="Noto Sans CJK SC"/>
              </a:rPr>
              <a:t>Un seul troupeau, un seul Pasteur dans l’Unité de Dieu. </a:t>
            </a:r>
            <a:br>
              <a:rPr sz="2600"/>
            </a:br>
            <a:r>
              <a:rPr b="0" lang="fr-BE" sz="2600" spc="-1" strike="noStrike">
                <a:solidFill>
                  <a:srgbClr val="000000"/>
                </a:solidFill>
                <a:latin typeface="Calibri"/>
                <a:ea typeface="Noto Sans CJK SC"/>
              </a:rPr>
              <a:t>Qui a parlé d’un autre chemin p</a:t>
            </a:r>
            <a:r>
              <a:rPr b="0" lang="fr-BE" sz="2600" spc="-1" strike="noStrike">
                <a:solidFill>
                  <a:srgbClr val="000000"/>
                </a:solidFill>
                <a:latin typeface="Calibri"/>
              </a:rPr>
              <a:t>our y parvenir ?</a:t>
            </a:r>
            <a:endParaRPr b="0" lang="fr-FR" sz="26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243" dur="indefinite" restart="never" nodeType="tmRoot">
          <p:childTnLst>
            <p:seq>
              <p:cTn id="244" dur="indefinite" nodeType="mainSeq">
                <p:childTnLst>
                  <p:par>
                    <p:cTn id="245" fill="hold">
                      <p:stCondLst>
                        <p:cond delay="indefinite"/>
                      </p:stCondLst>
                      <p:childTnLst>
                        <p:par>
                          <p:cTn id="246" fill="hold">
                            <p:stCondLst>
                              <p:cond delay="0"/>
                            </p:stCondLst>
                            <p:childTnLst>
                              <p:par>
                                <p:cTn id="247" nodeType="clickEffect" fill="hold" presetClass="entr" presetID="1">
                                  <p:stCondLst>
                                    <p:cond delay="0"/>
                                  </p:stCondLst>
                                  <p:childTnLst>
                                    <p:set>
                                      <p:cBhvr>
                                        <p:cTn id="248" dur="1" fill="hold">
                                          <p:stCondLst>
                                            <p:cond delay="0"/>
                                          </p:stCondLst>
                                        </p:cTn>
                                        <p:tgtEl>
                                          <p:spTgt spid="215">
                                            <p:txEl>
                                              <p:pRg st="0" end="0"/>
                                            </p:txEl>
                                          </p:spTgt>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nodeType="clickEffect" fill="hold" presetClass="entr" presetID="1">
                                  <p:stCondLst>
                                    <p:cond delay="0"/>
                                  </p:stCondLst>
                                  <p:childTnLst>
                                    <p:set>
                                      <p:cBhvr>
                                        <p:cTn id="252" dur="1" fill="hold">
                                          <p:stCondLst>
                                            <p:cond delay="0"/>
                                          </p:stCondLst>
                                        </p:cTn>
                                        <p:tgtEl>
                                          <p:spTgt spid="215">
                                            <p:txEl>
                                              <p:pRg st="1" end="1"/>
                                            </p:txEl>
                                          </p:spTgt>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nodeType="clickEffect" fill="hold" presetClass="entr" presetID="1">
                                  <p:stCondLst>
                                    <p:cond delay="0"/>
                                  </p:stCondLst>
                                  <p:childTnLst>
                                    <p:set>
                                      <p:cBhvr>
                                        <p:cTn id="256" dur="1" fill="hold">
                                          <p:stCondLst>
                                            <p:cond delay="0"/>
                                          </p:stCondLst>
                                        </p:cTn>
                                        <p:tgtEl>
                                          <p:spTgt spid="215">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6" name="PlaceHolder 1"/>
          <p:cNvSpPr>
            <a:spLocks noGrp="1"/>
          </p:cNvSpPr>
          <p:nvPr>
            <p:ph type="title"/>
          </p:nvPr>
        </p:nvSpPr>
        <p:spPr>
          <a:xfrm>
            <a:off x="838080" y="365040"/>
            <a:ext cx="10514520" cy="1324440"/>
          </a:xfrm>
          <a:prstGeom prst="rect">
            <a:avLst/>
          </a:prstGeom>
          <a:noFill/>
          <a:ln w="0">
            <a:noFill/>
          </a:ln>
        </p:spPr>
        <p:txBody>
          <a:bodyPr lIns="90000" rIns="90000" tIns="45000" bIns="45000" anchor="ctr">
            <a:normAutofit fontScale="87222"/>
          </a:bodyPr>
          <a:p>
            <a:pPr indent="0">
              <a:lnSpc>
                <a:spcPct val="90000"/>
              </a:lnSpc>
              <a:buNone/>
              <a:tabLst>
                <a:tab algn="l" pos="0"/>
              </a:tabLst>
            </a:pPr>
            <a:r>
              <a:rPr b="0" lang="fr-BE" sz="4400" spc="-1" strike="noStrike">
                <a:solidFill>
                  <a:srgbClr val="000000"/>
                </a:solidFill>
                <a:latin typeface="Calibri Light"/>
              </a:rPr>
              <a:t>Le pouvoir des clés du Royaume appartient à Saint Pierre en communion avec les apôtres</a:t>
            </a:r>
            <a:endParaRPr b="0" lang="fr-FR" sz="4400" spc="-1" strike="noStrike">
              <a:solidFill>
                <a:srgbClr val="000000"/>
              </a:solidFill>
              <a:latin typeface="Arial"/>
            </a:endParaRPr>
          </a:p>
        </p:txBody>
      </p:sp>
      <p:sp>
        <p:nvSpPr>
          <p:cNvPr id="217" name="PlaceHolder 2"/>
          <p:cNvSpPr>
            <a:spLocks noGrp="1"/>
          </p:cNvSpPr>
          <p:nvPr>
            <p:ph/>
          </p:nvPr>
        </p:nvSpPr>
        <p:spPr>
          <a:xfrm>
            <a:off x="838080" y="1690560"/>
            <a:ext cx="10514520" cy="5016600"/>
          </a:xfrm>
          <a:prstGeom prst="rect">
            <a:avLst/>
          </a:prstGeom>
          <a:noFill/>
          <a:ln w="0">
            <a:noFill/>
          </a:ln>
        </p:spPr>
        <p:txBody>
          <a:bodyPr lIns="90000" rIns="90000" tIns="45000" bIns="45000" anchor="t">
            <a:normAutofit fontScale="89999"/>
          </a:bodyPr>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rPr>
              <a:t>Le pouvoir des clés appartient à Saint Pierre en communion avec les Apôtres et les fidèles et donc au Pape en synode avec tous les membres de toutes les Églises fondées par les Apôtres. </a:t>
            </a:r>
            <a:endParaRPr b="0" lang="fr-FR" sz="28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rPr>
              <a:t>Ouvrir du Ciel à la terre la grâce aux familles chrétiennes de donner priorité à l’accueil de leurs non nés, qu’ils soient parents, frères, sœurs ou proches. « Je vous bénirai dans vos familles » (...)</a:t>
            </a:r>
            <a:endParaRPr b="0" lang="fr-FR" sz="28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rPr>
              <a:t>Cela implique que la pastorale apostolique prépare le Peuple de Dieu à vivre cette grâce d’accueil ; qu’il y ait un apostolat d’adoption des non nés orphelins ; et engage prioritairement une intercession continuelle pour en réduire le nombre. </a:t>
            </a:r>
            <a:endParaRPr b="0" lang="fr-FR" sz="2800" spc="-1" strike="noStrike">
              <a:solidFill>
                <a:srgbClr val="000000"/>
              </a:solidFill>
              <a:latin typeface="Arial"/>
            </a:endParaRPr>
          </a:p>
          <a:p>
            <a:pPr marL="228600" indent="-228600">
              <a:lnSpc>
                <a:spcPct val="90000"/>
              </a:lnSpc>
              <a:spcBef>
                <a:spcPts val="1001"/>
              </a:spcBef>
              <a:buClr>
                <a:srgbClr val="000000"/>
              </a:buClr>
              <a:buFont typeface="Arial"/>
              <a:buChar char="•"/>
            </a:pPr>
            <a:r>
              <a:rPr b="0" lang="fr-BE" sz="2800" spc="-1" strike="noStrike">
                <a:solidFill>
                  <a:srgbClr val="000000"/>
                </a:solidFill>
                <a:latin typeface="Calibri"/>
              </a:rPr>
              <a:t>Laissons entrer activement les non nés dans le Royaume des Cieux car ils ne sont pas responsables de ne pas avoir accès à la grâce non encore reçue, n’ayant pas reçu le baptême (Mt 23,13) </a:t>
            </a:r>
            <a:endParaRPr b="0" lang="fr-FR" sz="28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257" dur="indefinite" restart="never" nodeType="tmRoot">
          <p:childTnLst>
            <p:seq>
              <p:cTn id="258" dur="indefinite" nodeType="mainSeq">
                <p:childTnLst>
                  <p:par>
                    <p:cTn id="259" fill="hold">
                      <p:stCondLst>
                        <p:cond delay="indefinite"/>
                      </p:stCondLst>
                      <p:childTnLst>
                        <p:par>
                          <p:cTn id="260" fill="hold">
                            <p:stCondLst>
                              <p:cond delay="0"/>
                            </p:stCondLst>
                            <p:childTnLst>
                              <p:par>
                                <p:cTn id="261" nodeType="clickEffect" fill="hold" presetClass="entr" presetID="1">
                                  <p:stCondLst>
                                    <p:cond delay="0"/>
                                  </p:stCondLst>
                                  <p:childTnLst>
                                    <p:set>
                                      <p:cBhvr>
                                        <p:cTn id="262" dur="1" fill="hold">
                                          <p:stCondLst>
                                            <p:cond delay="0"/>
                                          </p:stCondLst>
                                        </p:cTn>
                                        <p:tgtEl>
                                          <p:spTgt spid="217">
                                            <p:txEl>
                                              <p:pRg st="0" end="0"/>
                                            </p:txEl>
                                          </p:spTgt>
                                        </p:tgtEl>
                                        <p:attrNameLst>
                                          <p:attrName>style.visibility</p:attrName>
                                        </p:attrNameLst>
                                      </p:cBhvr>
                                      <p:to>
                                        <p:strVal val="visible"/>
                                      </p:to>
                                    </p:set>
                                  </p:childTnLst>
                                </p:cTn>
                              </p:par>
                            </p:childTnLst>
                          </p:cTn>
                        </p:par>
                      </p:childTnLst>
                    </p:cTn>
                  </p:par>
                  <p:par>
                    <p:cTn id="263" fill="hold">
                      <p:stCondLst>
                        <p:cond delay="indefinite"/>
                      </p:stCondLst>
                      <p:childTnLst>
                        <p:par>
                          <p:cTn id="264" fill="hold">
                            <p:stCondLst>
                              <p:cond delay="0"/>
                            </p:stCondLst>
                            <p:childTnLst>
                              <p:par>
                                <p:cTn id="265" nodeType="clickEffect" fill="hold" presetClass="entr" presetID="1">
                                  <p:stCondLst>
                                    <p:cond delay="0"/>
                                  </p:stCondLst>
                                  <p:childTnLst>
                                    <p:set>
                                      <p:cBhvr>
                                        <p:cTn id="266" dur="1" fill="hold">
                                          <p:stCondLst>
                                            <p:cond delay="0"/>
                                          </p:stCondLst>
                                        </p:cTn>
                                        <p:tgtEl>
                                          <p:spTgt spid="217">
                                            <p:txEl>
                                              <p:pRg st="1" end="1"/>
                                            </p:txEl>
                                          </p:spTgt>
                                        </p:tgtEl>
                                        <p:attrNameLst>
                                          <p:attrName>style.visibility</p:attrName>
                                        </p:attrNameLst>
                                      </p:cBhvr>
                                      <p:to>
                                        <p:strVal val="visible"/>
                                      </p:to>
                                    </p:set>
                                  </p:childTnLst>
                                </p:cTn>
                              </p:par>
                            </p:childTnLst>
                          </p:cTn>
                        </p:par>
                      </p:childTnLst>
                    </p:cTn>
                  </p:par>
                  <p:par>
                    <p:cTn id="267" fill="hold">
                      <p:stCondLst>
                        <p:cond delay="indefinite"/>
                      </p:stCondLst>
                      <p:childTnLst>
                        <p:par>
                          <p:cTn id="268" fill="hold">
                            <p:stCondLst>
                              <p:cond delay="0"/>
                            </p:stCondLst>
                            <p:childTnLst>
                              <p:par>
                                <p:cTn id="269" nodeType="clickEffect" fill="hold" presetClass="entr" presetID="1">
                                  <p:stCondLst>
                                    <p:cond delay="0"/>
                                  </p:stCondLst>
                                  <p:childTnLst>
                                    <p:set>
                                      <p:cBhvr>
                                        <p:cTn id="270" dur="1" fill="hold">
                                          <p:stCondLst>
                                            <p:cond delay="0"/>
                                          </p:stCondLst>
                                        </p:cTn>
                                        <p:tgtEl>
                                          <p:spTgt spid="217">
                                            <p:txEl>
                                              <p:pRg st="2" end="2"/>
                                            </p:txEl>
                                          </p:spTgt>
                                        </p:tgtEl>
                                        <p:attrNameLst>
                                          <p:attrName>style.visibility</p:attrName>
                                        </p:attrNameLst>
                                      </p:cBhvr>
                                      <p:to>
                                        <p:strVal val="visible"/>
                                      </p:to>
                                    </p:set>
                                  </p:childTnLst>
                                </p:cTn>
                              </p:par>
                            </p:childTnLst>
                          </p:cTn>
                        </p:par>
                      </p:childTnLst>
                    </p:cTn>
                  </p:par>
                  <p:par>
                    <p:cTn id="271" fill="hold">
                      <p:stCondLst>
                        <p:cond delay="indefinite"/>
                      </p:stCondLst>
                      <p:childTnLst>
                        <p:par>
                          <p:cTn id="272" fill="hold">
                            <p:stCondLst>
                              <p:cond delay="0"/>
                            </p:stCondLst>
                            <p:childTnLst>
                              <p:par>
                                <p:cTn id="273" nodeType="clickEffect" fill="hold" presetClass="entr" presetID="1">
                                  <p:stCondLst>
                                    <p:cond delay="0"/>
                                  </p:stCondLst>
                                  <p:childTnLst>
                                    <p:set>
                                      <p:cBhvr>
                                        <p:cTn id="274" dur="1" fill="hold">
                                          <p:stCondLst>
                                            <p:cond delay="0"/>
                                          </p:stCondLst>
                                        </p:cTn>
                                        <p:tgtEl>
                                          <p:spTgt spid="217">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957</TotalTime>
  <Application>LibreOffice/24.2.6.2$Linux_X86_64 LibreOffice_project/420$Build-2</Application>
  <AppVersion>15.0000</AppVersion>
  <Company>RIZIV-INAMI</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2024-05-26T05:41:16Z</dcterms:created>
  <dc:creator>Didier Lagae (RIZIV-INAMI)</dc:creator>
  <dc:description/>
  <dc:language>fr-FR</dc:language>
  <cp:lastModifiedBy/>
  <dcterms:modified xsi:type="dcterms:W3CDTF">2024-12-07T14:42:19Z</dcterms:modified>
  <cp:revision>95</cp:revision>
  <dc:subject/>
  <dc:title>Les non-nés</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Grand écran</vt:lpwstr>
  </property>
  <property fmtid="{D5CDD505-2E9C-101B-9397-08002B2CF9AE}" pid="3" name="Slides">
    <vt:r8>16</vt:r8>
  </property>
</Properties>
</file>